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8"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6858000" cx="12192125"/>
  <p:notesSz cx="6858000" cy="9144000"/>
  <p:embeddedFontLst>
    <p:embeddedFont>
      <p:font typeface="Patrick Hand"/>
      <p:regular r:id="rId14"/>
    </p:embeddedFont>
    <p:embeddedFont>
      <p:font typeface="Poppins"/>
      <p:regular r:id="rId15"/>
      <p:bold r:id="rId16"/>
      <p:italic r:id="rId17"/>
      <p:boldItalic r:id="rId18"/>
    </p:embeddedFont>
    <p:embeddedFont>
      <p:font typeface="Barlow Condensed"/>
      <p:regular r:id="rId19"/>
      <p:bold r:id="rId20"/>
      <p:italic r:id="rId21"/>
      <p:boldItalic r:id="rId22"/>
    </p:embeddedFont>
    <p:embeddedFont>
      <p:font typeface="Pontano Sans"/>
      <p:regular r:id="rId23"/>
    </p:embeddedFont>
    <p:embeddedFont>
      <p:font typeface="Gudea"/>
      <p:regular r:id="rId24"/>
      <p:bold r:id="rId25"/>
      <p:italic r:id="rId26"/>
    </p:embeddedFont>
    <p:embeddedFont>
      <p:font typeface="Homemade Apple"/>
      <p:regular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BarlowCondensed-bold.fntdata"/><Relationship Id="rId22" Type="http://schemas.openxmlformats.org/officeDocument/2006/relationships/font" Target="fonts/BarlowCondensed-boldItalic.fntdata"/><Relationship Id="rId21" Type="http://schemas.openxmlformats.org/officeDocument/2006/relationships/font" Target="fonts/BarlowCondensed-italic.fntdata"/><Relationship Id="rId24" Type="http://schemas.openxmlformats.org/officeDocument/2006/relationships/font" Target="fonts/Gudea-regular.fntdata"/><Relationship Id="rId23" Type="http://schemas.openxmlformats.org/officeDocument/2006/relationships/font" Target="fonts/PontanoSans-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Gudea-italic.fntdata"/><Relationship Id="rId25" Type="http://schemas.openxmlformats.org/officeDocument/2006/relationships/font" Target="fonts/Gudea-bold.fntdata"/><Relationship Id="rId27" Type="http://schemas.openxmlformats.org/officeDocument/2006/relationships/font" Target="fonts/HomemadeApple-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font" Target="fonts/Poppins-regular.fntdata"/><Relationship Id="rId14" Type="http://schemas.openxmlformats.org/officeDocument/2006/relationships/font" Target="fonts/PatrickHand-regular.fntdata"/><Relationship Id="rId17" Type="http://schemas.openxmlformats.org/officeDocument/2006/relationships/font" Target="fonts/Poppins-italic.fntdata"/><Relationship Id="rId16" Type="http://schemas.openxmlformats.org/officeDocument/2006/relationships/font" Target="fonts/Poppins-bold.fntdata"/><Relationship Id="rId19" Type="http://schemas.openxmlformats.org/officeDocument/2006/relationships/font" Target="fonts/BarlowCondensed-regular.fntdata"/><Relationship Id="rId18" Type="http://schemas.openxmlformats.org/officeDocument/2006/relationships/font" Target="fonts/Poppins-bold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269"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gadffb14b68_0_6:notes"/>
          <p:cNvSpPr/>
          <p:nvPr>
            <p:ph idx="2" type="sldImg"/>
          </p:nvPr>
        </p:nvSpPr>
        <p:spPr>
          <a:xfrm>
            <a:off x="38126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7" name="Google Shape;317;gadffb14b68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0" name="Shape 320"/>
        <p:cNvGrpSpPr/>
        <p:nvPr/>
      </p:nvGrpSpPr>
      <p:grpSpPr>
        <a:xfrm>
          <a:off x="0" y="0"/>
          <a:ext cx="0" cy="0"/>
          <a:chOff x="0" y="0"/>
          <a:chExt cx="0" cy="0"/>
        </a:xfrm>
      </p:grpSpPr>
      <p:sp>
        <p:nvSpPr>
          <p:cNvPr id="321" name="Google Shape;321;g10e9dbd9f85_0_281:notes"/>
          <p:cNvSpPr/>
          <p:nvPr>
            <p:ph idx="2" type="sldImg"/>
          </p:nvPr>
        </p:nvSpPr>
        <p:spPr>
          <a:xfrm>
            <a:off x="38126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2" name="Google Shape;322;g10e9dbd9f85_0_2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6" name="Shape 326"/>
        <p:cNvGrpSpPr/>
        <p:nvPr/>
      </p:nvGrpSpPr>
      <p:grpSpPr>
        <a:xfrm>
          <a:off x="0" y="0"/>
          <a:ext cx="0" cy="0"/>
          <a:chOff x="0" y="0"/>
          <a:chExt cx="0" cy="0"/>
        </a:xfrm>
      </p:grpSpPr>
      <p:sp>
        <p:nvSpPr>
          <p:cNvPr id="327" name="Google Shape;327;g65a5c374d8_0_170:notes"/>
          <p:cNvSpPr/>
          <p:nvPr>
            <p:ph idx="2" type="sldImg"/>
          </p:nvPr>
        </p:nvSpPr>
        <p:spPr>
          <a:xfrm>
            <a:off x="38126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8" name="Google Shape;328;g65a5c374d8_0_1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g65a5c374d8_0_428:notes"/>
          <p:cNvSpPr/>
          <p:nvPr>
            <p:ph idx="2" type="sldImg"/>
          </p:nvPr>
        </p:nvSpPr>
        <p:spPr>
          <a:xfrm>
            <a:off x="38126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5" name="Google Shape;335;g65a5c374d8_0_4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8" name="Shape 348"/>
        <p:cNvGrpSpPr/>
        <p:nvPr/>
      </p:nvGrpSpPr>
      <p:grpSpPr>
        <a:xfrm>
          <a:off x="0" y="0"/>
          <a:ext cx="0" cy="0"/>
          <a:chOff x="0" y="0"/>
          <a:chExt cx="0" cy="0"/>
        </a:xfrm>
      </p:grpSpPr>
      <p:sp>
        <p:nvSpPr>
          <p:cNvPr id="349" name="Google Shape;349;g65a5c374d8_0_183:notes"/>
          <p:cNvSpPr/>
          <p:nvPr>
            <p:ph idx="2" type="sldImg"/>
          </p:nvPr>
        </p:nvSpPr>
        <p:spPr>
          <a:xfrm>
            <a:off x="38126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0" name="Google Shape;350;g65a5c374d8_0_1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4" name="Shape 354"/>
        <p:cNvGrpSpPr/>
        <p:nvPr/>
      </p:nvGrpSpPr>
      <p:grpSpPr>
        <a:xfrm>
          <a:off x="0" y="0"/>
          <a:ext cx="0" cy="0"/>
          <a:chOff x="0" y="0"/>
          <a:chExt cx="0" cy="0"/>
        </a:xfrm>
      </p:grpSpPr>
      <p:sp>
        <p:nvSpPr>
          <p:cNvPr id="355" name="Google Shape;355;g7d9b20d52d_1_0:notes"/>
          <p:cNvSpPr/>
          <p:nvPr>
            <p:ph idx="2" type="sldImg"/>
          </p:nvPr>
        </p:nvSpPr>
        <p:spPr>
          <a:xfrm>
            <a:off x="38126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6" name="Google Shape;356;g7d9b20d52d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0" name="Shape 360"/>
        <p:cNvGrpSpPr/>
        <p:nvPr/>
      </p:nvGrpSpPr>
      <p:grpSpPr>
        <a:xfrm>
          <a:off x="0" y="0"/>
          <a:ext cx="0" cy="0"/>
          <a:chOff x="0" y="0"/>
          <a:chExt cx="0" cy="0"/>
        </a:xfrm>
      </p:grpSpPr>
      <p:sp>
        <p:nvSpPr>
          <p:cNvPr id="361" name="Google Shape;361;gadffb14b68_0_24:notes"/>
          <p:cNvSpPr/>
          <p:nvPr>
            <p:ph idx="2" type="sldImg"/>
          </p:nvPr>
        </p:nvSpPr>
        <p:spPr>
          <a:xfrm>
            <a:off x="38126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2" name="Google Shape;362;gadffb14b68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6" name="Shape 366"/>
        <p:cNvGrpSpPr/>
        <p:nvPr/>
      </p:nvGrpSpPr>
      <p:grpSpPr>
        <a:xfrm>
          <a:off x="0" y="0"/>
          <a:ext cx="0" cy="0"/>
          <a:chOff x="0" y="0"/>
          <a:chExt cx="0" cy="0"/>
        </a:xfrm>
      </p:grpSpPr>
      <p:sp>
        <p:nvSpPr>
          <p:cNvPr id="367" name="Google Shape;367;g10e9dbd9f85_0_298:notes"/>
          <p:cNvSpPr/>
          <p:nvPr>
            <p:ph idx="2" type="sldImg"/>
          </p:nvPr>
        </p:nvSpPr>
        <p:spPr>
          <a:xfrm>
            <a:off x="38126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8" name="Google Shape;368;g10e9dbd9f85_0_2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slidesmania.com/" TargetMode="External"/><Relationship Id="rId3" Type="http://schemas.openxmlformats.org/officeDocument/2006/relationships/image" Target="../media/image7.png"/><Relationship Id="rId4" Type="http://schemas.openxmlformats.org/officeDocument/2006/relationships/hyperlink" Target="https://slidesmania.com/questions-powerpoint-google-slides/can-i-use-these-templates/" TargetMode="External"/><Relationship Id="rId11" Type="http://schemas.openxmlformats.org/officeDocument/2006/relationships/hyperlink" Target="https://www.instagram.com/slidesmania/" TargetMode="External"/><Relationship Id="rId10" Type="http://schemas.openxmlformats.org/officeDocument/2006/relationships/image" Target="../media/image2.png"/><Relationship Id="rId12" Type="http://schemas.openxmlformats.org/officeDocument/2006/relationships/image" Target="../media/image3.png"/><Relationship Id="rId9" Type="http://schemas.openxmlformats.org/officeDocument/2006/relationships/hyperlink" Target="https://www.pinterest.com/slidesmania/" TargetMode="External"/><Relationship Id="rId5" Type="http://schemas.openxmlformats.org/officeDocument/2006/relationships/hyperlink" Target="https://www.facebook.com/SlidesManiaSM/" TargetMode="External"/><Relationship Id="rId6" Type="http://schemas.openxmlformats.org/officeDocument/2006/relationships/image" Target="../media/image8.png"/><Relationship Id="rId7" Type="http://schemas.openxmlformats.org/officeDocument/2006/relationships/hyperlink" Target="https://twitter.com/SlidesManiaSM/" TargetMode="External"/><Relationship Id="rId8"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1"/>
        </a:solidFill>
      </p:bgPr>
    </p:bg>
    <p:spTree>
      <p:nvGrpSpPr>
        <p:cNvPr id="11" name="Shape 11"/>
        <p:cNvGrpSpPr/>
        <p:nvPr/>
      </p:nvGrpSpPr>
      <p:grpSpPr>
        <a:xfrm>
          <a:off x="0" y="0"/>
          <a:ext cx="0" cy="0"/>
          <a:chOff x="0" y="0"/>
          <a:chExt cx="0" cy="0"/>
        </a:xfrm>
      </p:grpSpPr>
      <p:sp>
        <p:nvSpPr>
          <p:cNvPr id="12" name="Google Shape;12;p2"/>
          <p:cNvSpPr/>
          <p:nvPr/>
        </p:nvSpPr>
        <p:spPr>
          <a:xfrm rot="-400932">
            <a:off x="2038246" y="2294968"/>
            <a:ext cx="399615" cy="3984580"/>
          </a:xfrm>
          <a:prstGeom prst="rect">
            <a:avLst/>
          </a:prstGeom>
          <a:solidFill>
            <a:srgbClr val="B2B2B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Calibri"/>
              <a:ea typeface="Calibri"/>
              <a:cs typeface="Calibri"/>
              <a:sym typeface="Calibri"/>
            </a:endParaRPr>
          </a:p>
        </p:txBody>
      </p:sp>
      <p:sp>
        <p:nvSpPr>
          <p:cNvPr id="13" name="Google Shape;13;p2"/>
          <p:cNvSpPr/>
          <p:nvPr/>
        </p:nvSpPr>
        <p:spPr>
          <a:xfrm>
            <a:off x="4447585" y="322517"/>
            <a:ext cx="4777800" cy="6201000"/>
          </a:xfrm>
          <a:prstGeom prst="rect">
            <a:avLst/>
          </a:prstGeom>
          <a:solidFill>
            <a:srgbClr val="F2F2F2"/>
          </a:solidFill>
          <a:ln>
            <a:noFill/>
          </a:ln>
          <a:effectLst>
            <a:outerShdw rotWithShape="0" algn="tl" dir="2700000" dist="177800">
              <a:srgbClr val="B2B2B2"/>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Calibri"/>
              <a:ea typeface="Calibri"/>
              <a:cs typeface="Calibri"/>
              <a:sym typeface="Calibri"/>
            </a:endParaRPr>
          </a:p>
        </p:txBody>
      </p:sp>
      <p:grpSp>
        <p:nvGrpSpPr>
          <p:cNvPr id="14" name="Google Shape;14;p2"/>
          <p:cNvGrpSpPr/>
          <p:nvPr/>
        </p:nvGrpSpPr>
        <p:grpSpPr>
          <a:xfrm>
            <a:off x="4071648" y="319490"/>
            <a:ext cx="4513337" cy="6219000"/>
            <a:chOff x="2198898" y="348540"/>
            <a:chExt cx="4513337" cy="6219000"/>
          </a:xfrm>
        </p:grpSpPr>
        <p:sp>
          <p:nvSpPr>
            <p:cNvPr id="15" name="Google Shape;15;p2"/>
            <p:cNvSpPr/>
            <p:nvPr/>
          </p:nvSpPr>
          <p:spPr>
            <a:xfrm>
              <a:off x="6470135" y="348540"/>
              <a:ext cx="242100" cy="62190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Calibri"/>
                <a:ea typeface="Calibri"/>
                <a:cs typeface="Calibri"/>
                <a:sym typeface="Calibri"/>
              </a:endParaRPr>
            </a:p>
          </p:txBody>
        </p:sp>
        <p:sp>
          <p:nvSpPr>
            <p:cNvPr id="16" name="Google Shape;16;p2"/>
            <p:cNvSpPr/>
            <p:nvPr/>
          </p:nvSpPr>
          <p:spPr>
            <a:xfrm>
              <a:off x="2198898" y="1069159"/>
              <a:ext cx="762900" cy="2181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Calibri"/>
                <a:ea typeface="Calibri"/>
                <a:cs typeface="Calibri"/>
                <a:sym typeface="Calibri"/>
              </a:endParaRPr>
            </a:p>
          </p:txBody>
        </p:sp>
        <p:sp>
          <p:nvSpPr>
            <p:cNvPr id="17" name="Google Shape;17;p2"/>
            <p:cNvSpPr/>
            <p:nvPr/>
          </p:nvSpPr>
          <p:spPr>
            <a:xfrm>
              <a:off x="2198898" y="1821907"/>
              <a:ext cx="762900" cy="2181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Calibri"/>
                <a:ea typeface="Calibri"/>
                <a:cs typeface="Calibri"/>
                <a:sym typeface="Calibri"/>
              </a:endParaRPr>
            </a:p>
          </p:txBody>
        </p:sp>
        <p:sp>
          <p:nvSpPr>
            <p:cNvPr id="18" name="Google Shape;18;p2"/>
            <p:cNvSpPr/>
            <p:nvPr/>
          </p:nvSpPr>
          <p:spPr>
            <a:xfrm>
              <a:off x="2198898" y="2574655"/>
              <a:ext cx="762900" cy="2181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Calibri"/>
                <a:ea typeface="Calibri"/>
                <a:cs typeface="Calibri"/>
                <a:sym typeface="Calibri"/>
              </a:endParaRPr>
            </a:p>
          </p:txBody>
        </p:sp>
        <p:sp>
          <p:nvSpPr>
            <p:cNvPr id="19" name="Google Shape;19;p2"/>
            <p:cNvSpPr/>
            <p:nvPr/>
          </p:nvSpPr>
          <p:spPr>
            <a:xfrm>
              <a:off x="2198898" y="3327403"/>
              <a:ext cx="762900" cy="2181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Calibri"/>
                <a:ea typeface="Calibri"/>
                <a:cs typeface="Calibri"/>
                <a:sym typeface="Calibri"/>
              </a:endParaRPr>
            </a:p>
          </p:txBody>
        </p:sp>
        <p:sp>
          <p:nvSpPr>
            <p:cNvPr id="20" name="Google Shape;20;p2"/>
            <p:cNvSpPr/>
            <p:nvPr/>
          </p:nvSpPr>
          <p:spPr>
            <a:xfrm>
              <a:off x="2198898" y="4080151"/>
              <a:ext cx="762900" cy="2181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Calibri"/>
                <a:ea typeface="Calibri"/>
                <a:cs typeface="Calibri"/>
                <a:sym typeface="Calibri"/>
              </a:endParaRPr>
            </a:p>
          </p:txBody>
        </p:sp>
        <p:sp>
          <p:nvSpPr>
            <p:cNvPr id="21" name="Google Shape;21;p2"/>
            <p:cNvSpPr/>
            <p:nvPr/>
          </p:nvSpPr>
          <p:spPr>
            <a:xfrm>
              <a:off x="2198898" y="5585647"/>
              <a:ext cx="762900" cy="2181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Calibri"/>
                <a:ea typeface="Calibri"/>
                <a:cs typeface="Calibri"/>
                <a:sym typeface="Calibri"/>
              </a:endParaRPr>
            </a:p>
          </p:txBody>
        </p:sp>
        <p:sp>
          <p:nvSpPr>
            <p:cNvPr id="22" name="Google Shape;22;p2"/>
            <p:cNvSpPr/>
            <p:nvPr/>
          </p:nvSpPr>
          <p:spPr>
            <a:xfrm>
              <a:off x="2198898" y="4832899"/>
              <a:ext cx="762900" cy="2181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Calibri"/>
                <a:ea typeface="Calibri"/>
                <a:cs typeface="Calibri"/>
                <a:sym typeface="Calibri"/>
              </a:endParaRPr>
            </a:p>
          </p:txBody>
        </p:sp>
      </p:grpSp>
      <p:sp>
        <p:nvSpPr>
          <p:cNvPr id="23" name="Google Shape;23;p2"/>
          <p:cNvSpPr/>
          <p:nvPr/>
        </p:nvSpPr>
        <p:spPr>
          <a:xfrm>
            <a:off x="5160147" y="5064579"/>
            <a:ext cx="2828100" cy="938700"/>
          </a:xfrm>
          <a:prstGeom prst="roundRect">
            <a:avLst>
              <a:gd fmla="val 16667" name="adj"/>
            </a:avLst>
          </a:prstGeom>
          <a:solidFill>
            <a:srgbClr val="CCCCC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Calibri"/>
              <a:ea typeface="Calibri"/>
              <a:cs typeface="Calibri"/>
              <a:sym typeface="Calibri"/>
            </a:endParaRPr>
          </a:p>
        </p:txBody>
      </p:sp>
      <p:grpSp>
        <p:nvGrpSpPr>
          <p:cNvPr id="24" name="Google Shape;24;p2"/>
          <p:cNvGrpSpPr/>
          <p:nvPr/>
        </p:nvGrpSpPr>
        <p:grpSpPr>
          <a:xfrm rot="-432916">
            <a:off x="1986208" y="2407381"/>
            <a:ext cx="329627" cy="3759948"/>
            <a:chOff x="3015702" y="1986247"/>
            <a:chExt cx="329621" cy="3759877"/>
          </a:xfrm>
        </p:grpSpPr>
        <p:sp>
          <p:nvSpPr>
            <p:cNvPr id="25" name="Google Shape;25;p2"/>
            <p:cNvSpPr/>
            <p:nvPr/>
          </p:nvSpPr>
          <p:spPr>
            <a:xfrm>
              <a:off x="3015702" y="2864310"/>
              <a:ext cx="327000" cy="18408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Calibri"/>
                <a:ea typeface="Calibri"/>
                <a:cs typeface="Calibri"/>
                <a:sym typeface="Calibri"/>
              </a:endParaRPr>
            </a:p>
          </p:txBody>
        </p:sp>
        <p:sp>
          <p:nvSpPr>
            <p:cNvPr id="26" name="Google Shape;26;p2"/>
            <p:cNvSpPr/>
            <p:nvPr/>
          </p:nvSpPr>
          <p:spPr>
            <a:xfrm>
              <a:off x="3016712" y="4736509"/>
              <a:ext cx="326100" cy="9072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Calibri"/>
                <a:ea typeface="Calibri"/>
                <a:cs typeface="Calibri"/>
                <a:sym typeface="Calibri"/>
              </a:endParaRPr>
            </a:p>
          </p:txBody>
        </p:sp>
        <p:sp>
          <p:nvSpPr>
            <p:cNvPr id="27" name="Google Shape;27;p2"/>
            <p:cNvSpPr/>
            <p:nvPr/>
          </p:nvSpPr>
          <p:spPr>
            <a:xfrm>
              <a:off x="3035887" y="5674124"/>
              <a:ext cx="288000" cy="720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Calibri"/>
                <a:ea typeface="Calibri"/>
                <a:cs typeface="Calibri"/>
                <a:sym typeface="Calibri"/>
              </a:endParaRPr>
            </a:p>
          </p:txBody>
        </p:sp>
        <p:sp>
          <p:nvSpPr>
            <p:cNvPr id="28" name="Google Shape;28;p2"/>
            <p:cNvSpPr/>
            <p:nvPr/>
          </p:nvSpPr>
          <p:spPr>
            <a:xfrm>
              <a:off x="3017723" y="1986247"/>
              <a:ext cx="327600" cy="8487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Calibri"/>
                <a:ea typeface="Calibri"/>
                <a:cs typeface="Calibri"/>
                <a:sym typeface="Calibri"/>
              </a:endParaRPr>
            </a:p>
          </p:txBody>
        </p:sp>
      </p:grpSp>
      <p:grpSp>
        <p:nvGrpSpPr>
          <p:cNvPr id="29" name="Google Shape;29;p2"/>
          <p:cNvGrpSpPr/>
          <p:nvPr/>
        </p:nvGrpSpPr>
        <p:grpSpPr>
          <a:xfrm rot="-432916">
            <a:off x="1777680" y="2095025"/>
            <a:ext cx="429908" cy="1276891"/>
            <a:chOff x="2997536" y="1684476"/>
            <a:chExt cx="429900" cy="1276867"/>
          </a:xfrm>
        </p:grpSpPr>
        <p:sp>
          <p:nvSpPr>
            <p:cNvPr id="30" name="Google Shape;30;p2"/>
            <p:cNvSpPr/>
            <p:nvPr/>
          </p:nvSpPr>
          <p:spPr>
            <a:xfrm>
              <a:off x="2997536" y="1768245"/>
              <a:ext cx="429900" cy="1938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Calibri"/>
                <a:ea typeface="Calibri"/>
                <a:cs typeface="Calibri"/>
                <a:sym typeface="Calibri"/>
              </a:endParaRPr>
            </a:p>
          </p:txBody>
        </p:sp>
        <p:sp>
          <p:nvSpPr>
            <p:cNvPr id="31" name="Google Shape;31;p2"/>
            <p:cNvSpPr/>
            <p:nvPr/>
          </p:nvSpPr>
          <p:spPr>
            <a:xfrm>
              <a:off x="3095436" y="1684476"/>
              <a:ext cx="229200" cy="897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Calibri"/>
                <a:ea typeface="Calibri"/>
                <a:cs typeface="Calibri"/>
                <a:sym typeface="Calibri"/>
              </a:endParaRPr>
            </a:p>
          </p:txBody>
        </p:sp>
        <p:sp>
          <p:nvSpPr>
            <p:cNvPr id="32" name="Google Shape;32;p2"/>
            <p:cNvSpPr/>
            <p:nvPr/>
          </p:nvSpPr>
          <p:spPr>
            <a:xfrm>
              <a:off x="3337660" y="1920643"/>
              <a:ext cx="89700" cy="10407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Calibri"/>
                <a:ea typeface="Calibri"/>
                <a:cs typeface="Calibri"/>
                <a:sym typeface="Calibri"/>
              </a:endParaRPr>
            </a:p>
          </p:txBody>
        </p:sp>
      </p:grpSp>
      <p:sp>
        <p:nvSpPr>
          <p:cNvPr id="33" name="Google Shape;33;p2"/>
          <p:cNvSpPr/>
          <p:nvPr/>
        </p:nvSpPr>
        <p:spPr>
          <a:xfrm rot="-434708">
            <a:off x="1954910" y="3411387"/>
            <a:ext cx="230742" cy="399752"/>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Calibri"/>
              <a:ea typeface="Calibri"/>
              <a:cs typeface="Calibri"/>
              <a:sym typeface="Calibri"/>
            </a:endParaRPr>
          </a:p>
        </p:txBody>
      </p:sp>
      <p:sp>
        <p:nvSpPr>
          <p:cNvPr id="34" name="Google Shape;34;p2"/>
          <p:cNvSpPr txBox="1"/>
          <p:nvPr/>
        </p:nvSpPr>
        <p:spPr>
          <a:xfrm rot="4967268">
            <a:off x="1605115" y="4358358"/>
            <a:ext cx="1149394" cy="33869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GB" sz="1600"/>
              <a:t>COLORS</a:t>
            </a:r>
            <a:endParaRPr/>
          </a:p>
        </p:txBody>
      </p:sp>
      <p:sp>
        <p:nvSpPr>
          <p:cNvPr id="35" name="Google Shape;35;p2"/>
          <p:cNvSpPr/>
          <p:nvPr/>
        </p:nvSpPr>
        <p:spPr>
          <a:xfrm rot="-400932">
            <a:off x="2844654" y="2507924"/>
            <a:ext cx="399615" cy="3984580"/>
          </a:xfrm>
          <a:prstGeom prst="rect">
            <a:avLst/>
          </a:prstGeom>
          <a:solidFill>
            <a:srgbClr val="B2B2B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36" name="Google Shape;36;p2"/>
          <p:cNvGrpSpPr/>
          <p:nvPr/>
        </p:nvGrpSpPr>
        <p:grpSpPr>
          <a:xfrm rot="-432916">
            <a:off x="2792617" y="2620337"/>
            <a:ext cx="329627" cy="3759948"/>
            <a:chOff x="3015702" y="1986247"/>
            <a:chExt cx="329621" cy="3759877"/>
          </a:xfrm>
        </p:grpSpPr>
        <p:sp>
          <p:nvSpPr>
            <p:cNvPr id="37" name="Google Shape;37;p2"/>
            <p:cNvSpPr/>
            <p:nvPr/>
          </p:nvSpPr>
          <p:spPr>
            <a:xfrm>
              <a:off x="3015702" y="2864310"/>
              <a:ext cx="327000" cy="18408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38" name="Google Shape;38;p2"/>
            <p:cNvSpPr/>
            <p:nvPr/>
          </p:nvSpPr>
          <p:spPr>
            <a:xfrm>
              <a:off x="3016712" y="4736509"/>
              <a:ext cx="326100" cy="9072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39" name="Google Shape;39;p2"/>
            <p:cNvSpPr/>
            <p:nvPr/>
          </p:nvSpPr>
          <p:spPr>
            <a:xfrm>
              <a:off x="3035887" y="5674124"/>
              <a:ext cx="288000" cy="720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40" name="Google Shape;40;p2"/>
            <p:cNvSpPr/>
            <p:nvPr/>
          </p:nvSpPr>
          <p:spPr>
            <a:xfrm>
              <a:off x="3017723" y="1986247"/>
              <a:ext cx="327600" cy="8487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41" name="Google Shape;41;p2"/>
          <p:cNvGrpSpPr/>
          <p:nvPr/>
        </p:nvGrpSpPr>
        <p:grpSpPr>
          <a:xfrm rot="-432916">
            <a:off x="2584089" y="2307981"/>
            <a:ext cx="429908" cy="1276891"/>
            <a:chOff x="2997536" y="1684476"/>
            <a:chExt cx="429900" cy="1276867"/>
          </a:xfrm>
        </p:grpSpPr>
        <p:sp>
          <p:nvSpPr>
            <p:cNvPr id="42" name="Google Shape;42;p2"/>
            <p:cNvSpPr/>
            <p:nvPr/>
          </p:nvSpPr>
          <p:spPr>
            <a:xfrm>
              <a:off x="2997536" y="1768245"/>
              <a:ext cx="429900" cy="1938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43" name="Google Shape;43;p2"/>
            <p:cNvSpPr/>
            <p:nvPr/>
          </p:nvSpPr>
          <p:spPr>
            <a:xfrm>
              <a:off x="3095436" y="1684476"/>
              <a:ext cx="229200" cy="897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44" name="Google Shape;44;p2"/>
            <p:cNvSpPr/>
            <p:nvPr/>
          </p:nvSpPr>
          <p:spPr>
            <a:xfrm>
              <a:off x="3337660" y="1920643"/>
              <a:ext cx="89700" cy="10407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sp>
        <p:nvSpPr>
          <p:cNvPr id="45" name="Google Shape;45;p2"/>
          <p:cNvSpPr/>
          <p:nvPr/>
        </p:nvSpPr>
        <p:spPr>
          <a:xfrm rot="-434708">
            <a:off x="2761319" y="3624342"/>
            <a:ext cx="230742" cy="399752"/>
          </a:xfrm>
          <a:prstGeom prst="ellipse">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46" name="Google Shape;46;p2"/>
          <p:cNvSpPr txBox="1"/>
          <p:nvPr/>
        </p:nvSpPr>
        <p:spPr>
          <a:xfrm rot="4967429">
            <a:off x="2417579" y="4564406"/>
            <a:ext cx="1135477" cy="33869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GB" sz="1600"/>
              <a:t>BLACK</a:t>
            </a:r>
            <a:endParaRPr/>
          </a:p>
        </p:txBody>
      </p:sp>
      <p:sp>
        <p:nvSpPr>
          <p:cNvPr id="47" name="Google Shape;47;p2"/>
          <p:cNvSpPr txBox="1"/>
          <p:nvPr>
            <p:ph type="ctrTitle"/>
          </p:nvPr>
        </p:nvSpPr>
        <p:spPr>
          <a:xfrm rot="285">
            <a:off x="4934220" y="2316819"/>
            <a:ext cx="3613800" cy="2736900"/>
          </a:xfrm>
          <a:prstGeom prst="rect">
            <a:avLst/>
          </a:prstGeom>
        </p:spPr>
        <p:txBody>
          <a:bodyPr anchorCtr="0" anchor="b" bIns="121900" lIns="121900" spcFirstLastPara="1" rIns="121900" wrap="square" tIns="121900">
            <a:noAutofit/>
          </a:bodyPr>
          <a:lstStyle>
            <a:lvl1pPr lvl="0" rtl="0">
              <a:spcBef>
                <a:spcPts val="0"/>
              </a:spcBef>
              <a:spcAft>
                <a:spcPts val="0"/>
              </a:spcAft>
              <a:buSzPts val="6900"/>
              <a:buNone/>
              <a:defRPr sz="6900"/>
            </a:lvl1pPr>
            <a:lvl2pPr lvl="1" rtl="0">
              <a:spcBef>
                <a:spcPts val="0"/>
              </a:spcBef>
              <a:spcAft>
                <a:spcPts val="0"/>
              </a:spcAft>
              <a:buSzPts val="6900"/>
              <a:buNone/>
              <a:defRPr sz="6900"/>
            </a:lvl2pPr>
            <a:lvl3pPr lvl="2" rtl="0">
              <a:spcBef>
                <a:spcPts val="0"/>
              </a:spcBef>
              <a:spcAft>
                <a:spcPts val="0"/>
              </a:spcAft>
              <a:buSzPts val="6900"/>
              <a:buNone/>
              <a:defRPr sz="6900"/>
            </a:lvl3pPr>
            <a:lvl4pPr lvl="3" rtl="0">
              <a:spcBef>
                <a:spcPts val="0"/>
              </a:spcBef>
              <a:spcAft>
                <a:spcPts val="0"/>
              </a:spcAft>
              <a:buSzPts val="6900"/>
              <a:buNone/>
              <a:defRPr sz="6900"/>
            </a:lvl4pPr>
            <a:lvl5pPr lvl="4" rtl="0">
              <a:spcBef>
                <a:spcPts val="0"/>
              </a:spcBef>
              <a:spcAft>
                <a:spcPts val="0"/>
              </a:spcAft>
              <a:buSzPts val="6900"/>
              <a:buNone/>
              <a:defRPr sz="6900"/>
            </a:lvl5pPr>
            <a:lvl6pPr lvl="5" rtl="0">
              <a:spcBef>
                <a:spcPts val="0"/>
              </a:spcBef>
              <a:spcAft>
                <a:spcPts val="0"/>
              </a:spcAft>
              <a:buSzPts val="6900"/>
              <a:buNone/>
              <a:defRPr sz="6900"/>
            </a:lvl6pPr>
            <a:lvl7pPr lvl="6" rtl="0">
              <a:spcBef>
                <a:spcPts val="0"/>
              </a:spcBef>
              <a:spcAft>
                <a:spcPts val="0"/>
              </a:spcAft>
              <a:buSzPts val="6900"/>
              <a:buNone/>
              <a:defRPr sz="6900"/>
            </a:lvl7pPr>
            <a:lvl8pPr lvl="7" rtl="0">
              <a:spcBef>
                <a:spcPts val="0"/>
              </a:spcBef>
              <a:spcAft>
                <a:spcPts val="0"/>
              </a:spcAft>
              <a:buSzPts val="6900"/>
              <a:buNone/>
              <a:defRPr sz="6900"/>
            </a:lvl8pPr>
            <a:lvl9pPr lvl="8" rtl="0">
              <a:spcBef>
                <a:spcPts val="0"/>
              </a:spcBef>
              <a:spcAft>
                <a:spcPts val="0"/>
              </a:spcAft>
              <a:buSzPts val="6900"/>
              <a:buNone/>
              <a:defRPr sz="6900"/>
            </a:lvl9pPr>
          </a:lstStyle>
          <a:p/>
        </p:txBody>
      </p:sp>
      <p:sp>
        <p:nvSpPr>
          <p:cNvPr id="48" name="Google Shape;48;p2"/>
          <p:cNvSpPr txBox="1"/>
          <p:nvPr>
            <p:ph idx="12" type="sldNum"/>
          </p:nvPr>
        </p:nvSpPr>
        <p:spPr>
          <a:xfrm>
            <a:off x="11296726" y="6217622"/>
            <a:ext cx="731700" cy="524700"/>
          </a:xfrm>
          <a:prstGeom prst="rect">
            <a:avLst/>
          </a:prstGeom>
        </p:spPr>
        <p:txBody>
          <a:bodyPr anchorCtr="0" anchor="ctr" bIns="121900" lIns="121900" spcFirstLastPara="1" rIns="121900" wrap="square" tIns="1219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sMania">
  <p:cSld name="BLANK_1">
    <p:spTree>
      <p:nvGrpSpPr>
        <p:cNvPr id="304" name="Shape 304"/>
        <p:cNvGrpSpPr/>
        <p:nvPr/>
      </p:nvGrpSpPr>
      <p:grpSpPr>
        <a:xfrm>
          <a:off x="0" y="0"/>
          <a:ext cx="0" cy="0"/>
          <a:chOff x="0" y="0"/>
          <a:chExt cx="0" cy="0"/>
        </a:xfrm>
      </p:grpSpPr>
      <p:grpSp>
        <p:nvGrpSpPr>
          <p:cNvPr id="305" name="Google Shape;305;p11"/>
          <p:cNvGrpSpPr/>
          <p:nvPr/>
        </p:nvGrpSpPr>
        <p:grpSpPr>
          <a:xfrm>
            <a:off x="0" y="0"/>
            <a:ext cx="12192000" cy="6858000"/>
            <a:chOff x="0" y="0"/>
            <a:chExt cx="12192000" cy="6858000"/>
          </a:xfrm>
        </p:grpSpPr>
        <p:sp>
          <p:nvSpPr>
            <p:cNvPr id="306" name="Google Shape;306;p11"/>
            <p:cNvSpPr/>
            <p:nvPr/>
          </p:nvSpPr>
          <p:spPr>
            <a:xfrm>
              <a:off x="0" y="0"/>
              <a:ext cx="12192000" cy="68580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307" name="Google Shape;307;p11">
              <a:hlinkClick r:id="rId2"/>
            </p:cNvPr>
            <p:cNvPicPr preferRelativeResize="0"/>
            <p:nvPr/>
          </p:nvPicPr>
          <p:blipFill rotWithShape="1">
            <a:blip r:embed="rId3">
              <a:alphaModFix/>
            </a:blip>
            <a:srcRect b="0" l="0" r="0" t="0"/>
            <a:stretch/>
          </p:blipFill>
          <p:spPr>
            <a:xfrm>
              <a:off x="465600" y="331100"/>
              <a:ext cx="5101466" cy="2201299"/>
            </a:xfrm>
            <a:prstGeom prst="rect">
              <a:avLst/>
            </a:prstGeom>
            <a:noFill/>
            <a:ln>
              <a:noFill/>
            </a:ln>
          </p:spPr>
        </p:pic>
        <p:sp>
          <p:nvSpPr>
            <p:cNvPr id="308" name="Google Shape;308;p11"/>
            <p:cNvSpPr txBox="1"/>
            <p:nvPr/>
          </p:nvSpPr>
          <p:spPr>
            <a:xfrm>
              <a:off x="463500" y="2858061"/>
              <a:ext cx="8956500" cy="2442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GB" sz="3600">
                  <a:solidFill>
                    <a:srgbClr val="3F3F3F"/>
                  </a:solidFill>
                  <a:latin typeface="Poppins"/>
                  <a:ea typeface="Poppins"/>
                  <a:cs typeface="Poppins"/>
                  <a:sym typeface="Poppins"/>
                </a:rPr>
                <a:t>Free </a:t>
              </a:r>
              <a:r>
                <a:rPr lang="en-GB" sz="3600">
                  <a:solidFill>
                    <a:srgbClr val="3F3F3F"/>
                  </a:solidFill>
                  <a:latin typeface="Poppins"/>
                  <a:ea typeface="Poppins"/>
                  <a:cs typeface="Poppins"/>
                  <a:sym typeface="Poppins"/>
                </a:rPr>
                <a:t>themes and templates for </a:t>
              </a:r>
              <a:r>
                <a:rPr b="1" lang="en-GB" sz="3600">
                  <a:solidFill>
                    <a:srgbClr val="3F3F3F"/>
                  </a:solidFill>
                  <a:latin typeface="Poppins"/>
                  <a:ea typeface="Poppins"/>
                  <a:cs typeface="Poppins"/>
                  <a:sym typeface="Poppins"/>
                </a:rPr>
                <a:t>Google Slides</a:t>
              </a:r>
              <a:r>
                <a:rPr lang="en-GB" sz="3600">
                  <a:solidFill>
                    <a:srgbClr val="3F3F3F"/>
                  </a:solidFill>
                  <a:latin typeface="Poppins"/>
                  <a:ea typeface="Poppins"/>
                  <a:cs typeface="Poppins"/>
                  <a:sym typeface="Poppins"/>
                </a:rPr>
                <a:t> or </a:t>
              </a:r>
              <a:r>
                <a:rPr b="1" lang="en-GB" sz="3600">
                  <a:solidFill>
                    <a:srgbClr val="3F3F3F"/>
                  </a:solidFill>
                  <a:latin typeface="Poppins"/>
                  <a:ea typeface="Poppins"/>
                  <a:cs typeface="Poppins"/>
                  <a:sym typeface="Poppins"/>
                </a:rPr>
                <a:t>PowerPoint</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rPr b="1" lang="en-GB" sz="3000">
                  <a:solidFill>
                    <a:srgbClr val="FFCB25"/>
                  </a:solidFill>
                  <a:latin typeface="Poppins"/>
                  <a:ea typeface="Poppins"/>
                  <a:cs typeface="Poppins"/>
                  <a:sym typeface="Poppins"/>
                </a:rPr>
                <a:t>NOT to be sold as is or modified!</a:t>
              </a:r>
              <a:endParaRPr b="1" sz="3000">
                <a:solidFill>
                  <a:srgbClr val="FFCB25"/>
                </a:solidFill>
                <a:latin typeface="Poppins"/>
                <a:ea typeface="Poppins"/>
                <a:cs typeface="Poppins"/>
                <a:sym typeface="Poppins"/>
              </a:endParaRPr>
            </a:p>
            <a:p>
              <a:pPr indent="0" lvl="0" marL="0" rtl="0" algn="l">
                <a:spcBef>
                  <a:spcPts val="0"/>
                </a:spcBef>
                <a:spcAft>
                  <a:spcPts val="0"/>
                </a:spcAft>
                <a:buNone/>
              </a:pPr>
              <a:r>
                <a:rPr lang="en-GB" sz="2700">
                  <a:solidFill>
                    <a:srgbClr val="3F3F3F"/>
                  </a:solidFill>
                  <a:latin typeface="Poppins"/>
                  <a:ea typeface="Poppins"/>
                  <a:cs typeface="Poppins"/>
                  <a:sym typeface="Poppins"/>
                </a:rPr>
                <a:t>Read </a:t>
              </a:r>
              <a:r>
                <a:rPr lang="en-GB" sz="2700" u="sng">
                  <a:solidFill>
                    <a:srgbClr val="3F3F3F"/>
                  </a:solidFill>
                  <a:latin typeface="Poppins"/>
                  <a:ea typeface="Poppins"/>
                  <a:cs typeface="Poppins"/>
                  <a:sym typeface="Poppins"/>
                  <a:hlinkClick r:id="rId4">
                    <a:extLst>
                      <a:ext uri="{A12FA001-AC4F-418D-AE19-62706E023703}">
                        <ahyp:hlinkClr val="tx"/>
                      </a:ext>
                    </a:extLst>
                  </a:hlinkClick>
                </a:rPr>
                <a:t>FAQ</a:t>
              </a:r>
              <a:r>
                <a:rPr b="1" lang="en-GB" sz="4400">
                  <a:solidFill>
                    <a:srgbClr val="FFCB25"/>
                  </a:solidFill>
                  <a:latin typeface="Poppins"/>
                  <a:ea typeface="Poppins"/>
                  <a:cs typeface="Poppins"/>
                  <a:sym typeface="Poppins"/>
                </a:rPr>
                <a:t> </a:t>
              </a:r>
              <a:r>
                <a:rPr lang="en-GB" sz="2700">
                  <a:solidFill>
                    <a:srgbClr val="3F3F3F"/>
                  </a:solidFill>
                  <a:latin typeface="Poppins"/>
                  <a:ea typeface="Poppins"/>
                  <a:cs typeface="Poppins"/>
                  <a:sym typeface="Poppins"/>
                </a:rPr>
                <a:t>on slidesmania.com</a:t>
              </a:r>
              <a:endParaRPr sz="2700">
                <a:solidFill>
                  <a:srgbClr val="3F3F3F"/>
                </a:solidFill>
                <a:latin typeface="Poppins"/>
                <a:ea typeface="Poppins"/>
                <a:cs typeface="Poppins"/>
                <a:sym typeface="Poppins"/>
              </a:endParaRPr>
            </a:p>
          </p:txBody>
        </p:sp>
        <p:cxnSp>
          <p:nvCxnSpPr>
            <p:cNvPr id="309" name="Google Shape;309;p11"/>
            <p:cNvCxnSpPr/>
            <p:nvPr/>
          </p:nvCxnSpPr>
          <p:spPr>
            <a:xfrm>
              <a:off x="10423367" y="5688858"/>
              <a:ext cx="1495200" cy="12900"/>
            </a:xfrm>
            <a:prstGeom prst="straightConnector1">
              <a:avLst/>
            </a:prstGeom>
            <a:noFill/>
            <a:ln cap="flat" cmpd="sng" w="38100">
              <a:solidFill>
                <a:srgbClr val="FFCB25"/>
              </a:solidFill>
              <a:prstDash val="solid"/>
              <a:round/>
              <a:headEnd len="med" w="med" type="none"/>
              <a:tailEnd len="med" w="med" type="none"/>
            </a:ln>
          </p:spPr>
        </p:cxnSp>
        <p:pic>
          <p:nvPicPr>
            <p:cNvPr id="310" name="Google Shape;310;p11">
              <a:hlinkClick r:id="rId5"/>
            </p:cNvPr>
            <p:cNvPicPr preferRelativeResize="0"/>
            <p:nvPr/>
          </p:nvPicPr>
          <p:blipFill>
            <a:blip r:embed="rId6">
              <a:alphaModFix/>
            </a:blip>
            <a:stretch>
              <a:fillRect/>
            </a:stretch>
          </p:blipFill>
          <p:spPr>
            <a:xfrm>
              <a:off x="8982558" y="5912306"/>
              <a:ext cx="713232" cy="637863"/>
            </a:xfrm>
            <a:prstGeom prst="rect">
              <a:avLst/>
            </a:prstGeom>
            <a:noFill/>
            <a:ln>
              <a:noFill/>
            </a:ln>
          </p:spPr>
        </p:pic>
        <p:pic>
          <p:nvPicPr>
            <p:cNvPr id="311" name="Google Shape;311;p11">
              <a:hlinkClick r:id="rId7"/>
            </p:cNvPr>
            <p:cNvPicPr preferRelativeResize="0"/>
            <p:nvPr/>
          </p:nvPicPr>
          <p:blipFill>
            <a:blip r:embed="rId8">
              <a:alphaModFix/>
            </a:blip>
            <a:stretch>
              <a:fillRect/>
            </a:stretch>
          </p:blipFill>
          <p:spPr>
            <a:xfrm>
              <a:off x="9764428" y="5916798"/>
              <a:ext cx="708660" cy="628879"/>
            </a:xfrm>
            <a:prstGeom prst="rect">
              <a:avLst/>
            </a:prstGeom>
            <a:noFill/>
            <a:ln>
              <a:noFill/>
            </a:ln>
          </p:spPr>
        </p:pic>
        <p:pic>
          <p:nvPicPr>
            <p:cNvPr id="312" name="Google Shape;312;p11">
              <a:hlinkClick r:id="rId9"/>
            </p:cNvPr>
            <p:cNvPicPr preferRelativeResize="0"/>
            <p:nvPr/>
          </p:nvPicPr>
          <p:blipFill>
            <a:blip r:embed="rId10">
              <a:alphaModFix/>
            </a:blip>
            <a:stretch>
              <a:fillRect/>
            </a:stretch>
          </p:blipFill>
          <p:spPr>
            <a:xfrm>
              <a:off x="10541715" y="5905569"/>
              <a:ext cx="612648" cy="624387"/>
            </a:xfrm>
            <a:prstGeom prst="rect">
              <a:avLst/>
            </a:prstGeom>
            <a:noFill/>
            <a:ln>
              <a:noFill/>
            </a:ln>
          </p:spPr>
        </p:pic>
        <p:pic>
          <p:nvPicPr>
            <p:cNvPr id="313" name="Google Shape;313;p11">
              <a:hlinkClick r:id="rId11"/>
            </p:cNvPr>
            <p:cNvPicPr preferRelativeResize="0"/>
            <p:nvPr/>
          </p:nvPicPr>
          <p:blipFill>
            <a:blip r:embed="rId12">
              <a:alphaModFix/>
            </a:blip>
            <a:stretch>
              <a:fillRect/>
            </a:stretch>
          </p:blipFill>
          <p:spPr>
            <a:xfrm>
              <a:off x="11219049" y="5916799"/>
              <a:ext cx="699516" cy="601927"/>
            </a:xfrm>
            <a:prstGeom prst="rect">
              <a:avLst/>
            </a:prstGeom>
            <a:noFill/>
            <a:ln>
              <a:noFill/>
            </a:ln>
          </p:spPr>
        </p:pic>
        <p:sp>
          <p:nvSpPr>
            <p:cNvPr id="314" name="Google Shape;314;p11"/>
            <p:cNvSpPr txBox="1"/>
            <p:nvPr/>
          </p:nvSpPr>
          <p:spPr>
            <a:xfrm>
              <a:off x="7072500" y="4813375"/>
              <a:ext cx="4915500" cy="1001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GB" sz="2400">
                  <a:solidFill>
                    <a:srgbClr val="252525"/>
                  </a:solidFill>
                  <a:latin typeface="Homemade Apple"/>
                  <a:ea typeface="Homemade Apple"/>
                  <a:cs typeface="Homemade Apple"/>
                  <a:sym typeface="Homemade Apple"/>
                </a:rPr>
                <a:t>Sharing is caring!</a:t>
              </a:r>
              <a:endParaRPr b="1" sz="2400">
                <a:solidFill>
                  <a:srgbClr val="252525"/>
                </a:solidFill>
                <a:latin typeface="Homemade Apple"/>
                <a:ea typeface="Homemade Apple"/>
                <a:cs typeface="Homemade Apple"/>
                <a:sym typeface="Homemade Apple"/>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2"/>
        </a:solidFill>
      </p:bgPr>
    </p:bg>
    <p:spTree>
      <p:nvGrpSpPr>
        <p:cNvPr id="49" name="Shape 49"/>
        <p:cNvGrpSpPr/>
        <p:nvPr/>
      </p:nvGrpSpPr>
      <p:grpSpPr>
        <a:xfrm>
          <a:off x="0" y="0"/>
          <a:ext cx="0" cy="0"/>
          <a:chOff x="0" y="0"/>
          <a:chExt cx="0" cy="0"/>
        </a:xfrm>
      </p:grpSpPr>
      <p:sp>
        <p:nvSpPr>
          <p:cNvPr id="50" name="Google Shape;50;p3"/>
          <p:cNvSpPr/>
          <p:nvPr/>
        </p:nvSpPr>
        <p:spPr>
          <a:xfrm>
            <a:off x="1873732" y="741010"/>
            <a:ext cx="9936300" cy="5522700"/>
          </a:xfrm>
          <a:prstGeom prst="rect">
            <a:avLst/>
          </a:prstGeom>
          <a:solidFill>
            <a:srgbClr val="FFFFFF"/>
          </a:solidFill>
          <a:ln>
            <a:noFill/>
          </a:ln>
          <a:effectLst>
            <a:outerShdw rotWithShape="0" algn="tl" dir="2700000" dist="177800">
              <a:srgbClr val="B2B2B2"/>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51" name="Google Shape;51;p3"/>
          <p:cNvSpPr txBox="1"/>
          <p:nvPr>
            <p:ph type="title"/>
          </p:nvPr>
        </p:nvSpPr>
        <p:spPr>
          <a:xfrm>
            <a:off x="2357375" y="2867800"/>
            <a:ext cx="8939400" cy="1122300"/>
          </a:xfrm>
          <a:prstGeom prst="rect">
            <a:avLst/>
          </a:prstGeom>
        </p:spPr>
        <p:txBody>
          <a:bodyPr anchorCtr="0" anchor="ctr" bIns="121900" lIns="121900" spcFirstLastPara="1" rIns="121900" wrap="square" tIns="121900">
            <a:noAutofit/>
          </a:bodyPr>
          <a:lstStyle>
            <a:lvl1pPr lvl="0" rtl="0" algn="ctr">
              <a:spcBef>
                <a:spcPts val="0"/>
              </a:spcBef>
              <a:spcAft>
                <a:spcPts val="0"/>
              </a:spcAft>
              <a:buSzPts val="4800"/>
              <a:buNone/>
              <a:defRPr b="1" sz="4800"/>
            </a:lvl1pPr>
            <a:lvl2pPr lvl="1" rtl="0" algn="ctr">
              <a:spcBef>
                <a:spcPts val="0"/>
              </a:spcBef>
              <a:spcAft>
                <a:spcPts val="0"/>
              </a:spcAft>
              <a:buSzPts val="4800"/>
              <a:buNone/>
              <a:defRPr b="1" sz="4800"/>
            </a:lvl2pPr>
            <a:lvl3pPr lvl="2" rtl="0" algn="ctr">
              <a:spcBef>
                <a:spcPts val="0"/>
              </a:spcBef>
              <a:spcAft>
                <a:spcPts val="0"/>
              </a:spcAft>
              <a:buSzPts val="4800"/>
              <a:buNone/>
              <a:defRPr b="1" sz="4800"/>
            </a:lvl3pPr>
            <a:lvl4pPr lvl="3" rtl="0" algn="ctr">
              <a:spcBef>
                <a:spcPts val="0"/>
              </a:spcBef>
              <a:spcAft>
                <a:spcPts val="0"/>
              </a:spcAft>
              <a:buSzPts val="4800"/>
              <a:buNone/>
              <a:defRPr b="1" sz="4800"/>
            </a:lvl4pPr>
            <a:lvl5pPr lvl="4" rtl="0" algn="ctr">
              <a:spcBef>
                <a:spcPts val="0"/>
              </a:spcBef>
              <a:spcAft>
                <a:spcPts val="0"/>
              </a:spcAft>
              <a:buSzPts val="4800"/>
              <a:buNone/>
              <a:defRPr b="1" sz="4800"/>
            </a:lvl5pPr>
            <a:lvl6pPr lvl="5" rtl="0" algn="ctr">
              <a:spcBef>
                <a:spcPts val="0"/>
              </a:spcBef>
              <a:spcAft>
                <a:spcPts val="0"/>
              </a:spcAft>
              <a:buSzPts val="4800"/>
              <a:buNone/>
              <a:defRPr b="1" sz="4800"/>
            </a:lvl6pPr>
            <a:lvl7pPr lvl="6" rtl="0" algn="ctr">
              <a:spcBef>
                <a:spcPts val="0"/>
              </a:spcBef>
              <a:spcAft>
                <a:spcPts val="0"/>
              </a:spcAft>
              <a:buSzPts val="4800"/>
              <a:buNone/>
              <a:defRPr b="1" sz="4800"/>
            </a:lvl7pPr>
            <a:lvl8pPr lvl="7" rtl="0" algn="ctr">
              <a:spcBef>
                <a:spcPts val="0"/>
              </a:spcBef>
              <a:spcAft>
                <a:spcPts val="0"/>
              </a:spcAft>
              <a:buSzPts val="4800"/>
              <a:buNone/>
              <a:defRPr b="1" sz="4800"/>
            </a:lvl8pPr>
            <a:lvl9pPr lvl="8" rtl="0" algn="ctr">
              <a:spcBef>
                <a:spcPts val="0"/>
              </a:spcBef>
              <a:spcAft>
                <a:spcPts val="0"/>
              </a:spcAft>
              <a:buSzPts val="4800"/>
              <a:buNone/>
              <a:defRPr b="1" sz="4800"/>
            </a:lvl9pPr>
          </a:lstStyle>
          <a:p/>
        </p:txBody>
      </p:sp>
      <p:sp>
        <p:nvSpPr>
          <p:cNvPr id="52" name="Google Shape;52;p3"/>
          <p:cNvSpPr txBox="1"/>
          <p:nvPr>
            <p:ph idx="12" type="sldNum"/>
          </p:nvPr>
        </p:nvSpPr>
        <p:spPr>
          <a:xfrm>
            <a:off x="11296726" y="6217622"/>
            <a:ext cx="731700" cy="524700"/>
          </a:xfrm>
          <a:prstGeom prst="rect">
            <a:avLst/>
          </a:prstGeom>
        </p:spPr>
        <p:txBody>
          <a:bodyPr anchorCtr="0" anchor="ctr" bIns="121900" lIns="121900" spcFirstLastPara="1" rIns="121900" wrap="square" tIns="1219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sp>
        <p:nvSpPr>
          <p:cNvPr id="53" name="Google Shape;53;p3"/>
          <p:cNvSpPr/>
          <p:nvPr/>
        </p:nvSpPr>
        <p:spPr>
          <a:xfrm rot="585980">
            <a:off x="477915" y="1503847"/>
            <a:ext cx="399692" cy="3984304"/>
          </a:xfrm>
          <a:prstGeom prst="rect">
            <a:avLst/>
          </a:prstGeom>
          <a:solidFill>
            <a:srgbClr val="B2B2B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54" name="Google Shape;54;p3"/>
          <p:cNvGrpSpPr/>
          <p:nvPr/>
        </p:nvGrpSpPr>
        <p:grpSpPr>
          <a:xfrm rot="554120">
            <a:off x="429613" y="1591611"/>
            <a:ext cx="329642" cy="3760115"/>
            <a:chOff x="3015702" y="1986247"/>
            <a:chExt cx="329621" cy="3759877"/>
          </a:xfrm>
        </p:grpSpPr>
        <p:sp>
          <p:nvSpPr>
            <p:cNvPr id="55" name="Google Shape;55;p3"/>
            <p:cNvSpPr/>
            <p:nvPr/>
          </p:nvSpPr>
          <p:spPr>
            <a:xfrm>
              <a:off x="3015702" y="2864310"/>
              <a:ext cx="327000" cy="18408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56" name="Google Shape;56;p3"/>
            <p:cNvSpPr/>
            <p:nvPr/>
          </p:nvSpPr>
          <p:spPr>
            <a:xfrm>
              <a:off x="3016712" y="4736509"/>
              <a:ext cx="326100" cy="9072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57" name="Google Shape;57;p3"/>
            <p:cNvSpPr/>
            <p:nvPr/>
          </p:nvSpPr>
          <p:spPr>
            <a:xfrm>
              <a:off x="3035887" y="5674124"/>
              <a:ext cx="288000" cy="720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58" name="Google Shape;58;p3"/>
            <p:cNvSpPr/>
            <p:nvPr/>
          </p:nvSpPr>
          <p:spPr>
            <a:xfrm>
              <a:off x="3017723" y="1986247"/>
              <a:ext cx="327600" cy="8487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59" name="Google Shape;59;p3"/>
          <p:cNvGrpSpPr/>
          <p:nvPr/>
        </p:nvGrpSpPr>
        <p:grpSpPr>
          <a:xfrm rot="554120">
            <a:off x="667622" y="1297999"/>
            <a:ext cx="429927" cy="1276948"/>
            <a:chOff x="2997536" y="1684476"/>
            <a:chExt cx="429900" cy="1276867"/>
          </a:xfrm>
        </p:grpSpPr>
        <p:sp>
          <p:nvSpPr>
            <p:cNvPr id="60" name="Google Shape;60;p3"/>
            <p:cNvSpPr/>
            <p:nvPr/>
          </p:nvSpPr>
          <p:spPr>
            <a:xfrm>
              <a:off x="2997536" y="1768245"/>
              <a:ext cx="429900" cy="1938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61" name="Google Shape;61;p3"/>
            <p:cNvSpPr/>
            <p:nvPr/>
          </p:nvSpPr>
          <p:spPr>
            <a:xfrm>
              <a:off x="3095436" y="1684476"/>
              <a:ext cx="229200" cy="897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62" name="Google Shape;62;p3"/>
            <p:cNvSpPr/>
            <p:nvPr/>
          </p:nvSpPr>
          <p:spPr>
            <a:xfrm>
              <a:off x="3337660" y="1920643"/>
              <a:ext cx="89700" cy="10407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sp>
        <p:nvSpPr>
          <p:cNvPr id="63" name="Google Shape;63;p3"/>
          <p:cNvSpPr/>
          <p:nvPr/>
        </p:nvSpPr>
        <p:spPr>
          <a:xfrm rot="552304">
            <a:off x="592872" y="2600420"/>
            <a:ext cx="230671" cy="399690"/>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64" name="Google Shape;64;p3"/>
          <p:cNvSpPr txBox="1"/>
          <p:nvPr/>
        </p:nvSpPr>
        <p:spPr>
          <a:xfrm rot="5953748">
            <a:off x="-941" y="3523762"/>
            <a:ext cx="1114832" cy="3388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GB" sz="1600"/>
              <a:t>COLORS</a:t>
            </a:r>
            <a:endParaRPr/>
          </a:p>
        </p:txBody>
      </p:sp>
      <p:sp>
        <p:nvSpPr>
          <p:cNvPr id="65" name="Google Shape;65;p3"/>
          <p:cNvSpPr/>
          <p:nvPr/>
        </p:nvSpPr>
        <p:spPr>
          <a:xfrm rot="585980">
            <a:off x="1062323" y="2094221"/>
            <a:ext cx="399692" cy="3984304"/>
          </a:xfrm>
          <a:prstGeom prst="rect">
            <a:avLst/>
          </a:prstGeom>
          <a:solidFill>
            <a:srgbClr val="B2B2B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66" name="Google Shape;66;p3"/>
          <p:cNvGrpSpPr/>
          <p:nvPr/>
        </p:nvGrpSpPr>
        <p:grpSpPr>
          <a:xfrm rot="554120">
            <a:off x="1014021" y="2181984"/>
            <a:ext cx="329642" cy="3760115"/>
            <a:chOff x="3015702" y="1986247"/>
            <a:chExt cx="329621" cy="3759877"/>
          </a:xfrm>
        </p:grpSpPr>
        <p:sp>
          <p:nvSpPr>
            <p:cNvPr id="67" name="Google Shape;67;p3"/>
            <p:cNvSpPr/>
            <p:nvPr/>
          </p:nvSpPr>
          <p:spPr>
            <a:xfrm>
              <a:off x="3015702" y="2864310"/>
              <a:ext cx="327000" cy="18408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68" name="Google Shape;68;p3"/>
            <p:cNvSpPr/>
            <p:nvPr/>
          </p:nvSpPr>
          <p:spPr>
            <a:xfrm>
              <a:off x="3016712" y="4736509"/>
              <a:ext cx="326100" cy="9072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69" name="Google Shape;69;p3"/>
            <p:cNvSpPr/>
            <p:nvPr/>
          </p:nvSpPr>
          <p:spPr>
            <a:xfrm>
              <a:off x="3035887" y="5674124"/>
              <a:ext cx="288000" cy="720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70" name="Google Shape;70;p3"/>
            <p:cNvSpPr/>
            <p:nvPr/>
          </p:nvSpPr>
          <p:spPr>
            <a:xfrm>
              <a:off x="3017723" y="1986247"/>
              <a:ext cx="327600" cy="8487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71" name="Google Shape;71;p3"/>
          <p:cNvGrpSpPr/>
          <p:nvPr/>
        </p:nvGrpSpPr>
        <p:grpSpPr>
          <a:xfrm rot="554120">
            <a:off x="1252030" y="1888372"/>
            <a:ext cx="429927" cy="1276948"/>
            <a:chOff x="2997536" y="1684476"/>
            <a:chExt cx="429900" cy="1276867"/>
          </a:xfrm>
        </p:grpSpPr>
        <p:sp>
          <p:nvSpPr>
            <p:cNvPr id="72" name="Google Shape;72;p3"/>
            <p:cNvSpPr/>
            <p:nvPr/>
          </p:nvSpPr>
          <p:spPr>
            <a:xfrm>
              <a:off x="2997536" y="1768245"/>
              <a:ext cx="429900" cy="1938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73" name="Google Shape;73;p3"/>
            <p:cNvSpPr/>
            <p:nvPr/>
          </p:nvSpPr>
          <p:spPr>
            <a:xfrm>
              <a:off x="3095436" y="1684476"/>
              <a:ext cx="229200" cy="897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74" name="Google Shape;74;p3"/>
            <p:cNvSpPr/>
            <p:nvPr/>
          </p:nvSpPr>
          <p:spPr>
            <a:xfrm>
              <a:off x="3337660" y="1920643"/>
              <a:ext cx="89700" cy="10407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sp>
        <p:nvSpPr>
          <p:cNvPr id="75" name="Google Shape;75;p3"/>
          <p:cNvSpPr/>
          <p:nvPr/>
        </p:nvSpPr>
        <p:spPr>
          <a:xfrm rot="552304">
            <a:off x="1177279" y="3190793"/>
            <a:ext cx="230671" cy="399690"/>
          </a:xfrm>
          <a:prstGeom prst="ellipse">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76" name="Google Shape;76;p3"/>
          <p:cNvSpPr txBox="1"/>
          <p:nvPr/>
        </p:nvSpPr>
        <p:spPr>
          <a:xfrm rot="5954415">
            <a:off x="565694" y="4129138"/>
            <a:ext cx="1145261" cy="3388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GB" sz="1600"/>
              <a:t>BLACK</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accent3"/>
        </a:solidFill>
      </p:bgPr>
    </p:bg>
    <p:spTree>
      <p:nvGrpSpPr>
        <p:cNvPr id="77" name="Shape 77"/>
        <p:cNvGrpSpPr/>
        <p:nvPr/>
      </p:nvGrpSpPr>
      <p:grpSpPr>
        <a:xfrm>
          <a:off x="0" y="0"/>
          <a:ext cx="0" cy="0"/>
          <a:chOff x="0" y="0"/>
          <a:chExt cx="0" cy="0"/>
        </a:xfrm>
      </p:grpSpPr>
      <p:sp>
        <p:nvSpPr>
          <p:cNvPr id="78" name="Google Shape;78;p4"/>
          <p:cNvSpPr/>
          <p:nvPr/>
        </p:nvSpPr>
        <p:spPr>
          <a:xfrm rot="10800000">
            <a:off x="1349977" y="337061"/>
            <a:ext cx="4777800" cy="6201000"/>
          </a:xfrm>
          <a:prstGeom prst="rect">
            <a:avLst/>
          </a:prstGeom>
          <a:solidFill>
            <a:srgbClr val="F2F2F2"/>
          </a:solidFill>
          <a:ln>
            <a:noFill/>
          </a:ln>
          <a:effectLst>
            <a:outerShdw rotWithShape="0" algn="tl" dir="2700000" dist="177800">
              <a:srgbClr val="B2B2B2"/>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79" name="Google Shape;79;p4"/>
          <p:cNvSpPr/>
          <p:nvPr/>
        </p:nvSpPr>
        <p:spPr>
          <a:xfrm>
            <a:off x="6308436" y="330032"/>
            <a:ext cx="4777800" cy="6201000"/>
          </a:xfrm>
          <a:prstGeom prst="rect">
            <a:avLst/>
          </a:prstGeom>
          <a:solidFill>
            <a:srgbClr val="F2F2F2"/>
          </a:solidFill>
          <a:ln>
            <a:noFill/>
          </a:ln>
          <a:effectLst>
            <a:outerShdw rotWithShape="0" algn="tl" dir="2700000" dist="177800">
              <a:srgbClr val="B2B2B2"/>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80" name="Google Shape;80;p4"/>
          <p:cNvGrpSpPr/>
          <p:nvPr/>
        </p:nvGrpSpPr>
        <p:grpSpPr>
          <a:xfrm>
            <a:off x="5853776" y="1053680"/>
            <a:ext cx="762900" cy="4734588"/>
            <a:chOff x="5853776" y="1053680"/>
            <a:chExt cx="762900" cy="4734588"/>
          </a:xfrm>
        </p:grpSpPr>
        <p:sp>
          <p:nvSpPr>
            <p:cNvPr id="81" name="Google Shape;81;p4"/>
            <p:cNvSpPr/>
            <p:nvPr/>
          </p:nvSpPr>
          <p:spPr>
            <a:xfrm>
              <a:off x="5853776" y="1053680"/>
              <a:ext cx="762900" cy="218100"/>
            </a:xfrm>
            <a:prstGeom prst="rect">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82" name="Google Shape;82;p4"/>
            <p:cNvSpPr/>
            <p:nvPr/>
          </p:nvSpPr>
          <p:spPr>
            <a:xfrm>
              <a:off x="5853776" y="1806428"/>
              <a:ext cx="762900" cy="218100"/>
            </a:xfrm>
            <a:prstGeom prst="rect">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83" name="Google Shape;83;p4"/>
            <p:cNvSpPr/>
            <p:nvPr/>
          </p:nvSpPr>
          <p:spPr>
            <a:xfrm>
              <a:off x="5853776" y="2559176"/>
              <a:ext cx="762900" cy="218100"/>
            </a:xfrm>
            <a:prstGeom prst="rect">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84" name="Google Shape;84;p4"/>
            <p:cNvSpPr/>
            <p:nvPr/>
          </p:nvSpPr>
          <p:spPr>
            <a:xfrm>
              <a:off x="5853776" y="3311924"/>
              <a:ext cx="762900" cy="218100"/>
            </a:xfrm>
            <a:prstGeom prst="rect">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85" name="Google Shape;85;p4"/>
            <p:cNvSpPr/>
            <p:nvPr/>
          </p:nvSpPr>
          <p:spPr>
            <a:xfrm>
              <a:off x="5853776" y="4064672"/>
              <a:ext cx="762900" cy="218100"/>
            </a:xfrm>
            <a:prstGeom prst="rect">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86" name="Google Shape;86;p4"/>
            <p:cNvSpPr/>
            <p:nvPr/>
          </p:nvSpPr>
          <p:spPr>
            <a:xfrm>
              <a:off x="5853776" y="5570168"/>
              <a:ext cx="762900" cy="218100"/>
            </a:xfrm>
            <a:prstGeom prst="rect">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87" name="Google Shape;87;p4"/>
            <p:cNvSpPr/>
            <p:nvPr/>
          </p:nvSpPr>
          <p:spPr>
            <a:xfrm>
              <a:off x="5853776" y="4817420"/>
              <a:ext cx="762900" cy="218100"/>
            </a:xfrm>
            <a:prstGeom prst="rect">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sp>
        <p:nvSpPr>
          <p:cNvPr id="88" name="Google Shape;88;p4"/>
          <p:cNvSpPr/>
          <p:nvPr/>
        </p:nvSpPr>
        <p:spPr>
          <a:xfrm rot="-400932">
            <a:off x="417891" y="2295053"/>
            <a:ext cx="399615" cy="3984580"/>
          </a:xfrm>
          <a:prstGeom prst="rect">
            <a:avLst/>
          </a:prstGeom>
          <a:solidFill>
            <a:srgbClr val="B2B2B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89" name="Google Shape;89;p4"/>
          <p:cNvGrpSpPr/>
          <p:nvPr/>
        </p:nvGrpSpPr>
        <p:grpSpPr>
          <a:xfrm rot="-432916">
            <a:off x="365853" y="2407465"/>
            <a:ext cx="329627" cy="3759948"/>
            <a:chOff x="3015702" y="1986247"/>
            <a:chExt cx="329621" cy="3759877"/>
          </a:xfrm>
        </p:grpSpPr>
        <p:sp>
          <p:nvSpPr>
            <p:cNvPr id="90" name="Google Shape;90;p4"/>
            <p:cNvSpPr/>
            <p:nvPr/>
          </p:nvSpPr>
          <p:spPr>
            <a:xfrm>
              <a:off x="3015702" y="2864310"/>
              <a:ext cx="327000" cy="18408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91" name="Google Shape;91;p4"/>
            <p:cNvSpPr/>
            <p:nvPr/>
          </p:nvSpPr>
          <p:spPr>
            <a:xfrm>
              <a:off x="3016712" y="4736509"/>
              <a:ext cx="326100" cy="9072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92" name="Google Shape;92;p4"/>
            <p:cNvSpPr/>
            <p:nvPr/>
          </p:nvSpPr>
          <p:spPr>
            <a:xfrm>
              <a:off x="3035887" y="5674124"/>
              <a:ext cx="288000" cy="720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93" name="Google Shape;93;p4"/>
            <p:cNvSpPr/>
            <p:nvPr/>
          </p:nvSpPr>
          <p:spPr>
            <a:xfrm>
              <a:off x="3017723" y="1986247"/>
              <a:ext cx="327600" cy="8487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94" name="Google Shape;94;p4"/>
          <p:cNvGrpSpPr/>
          <p:nvPr/>
        </p:nvGrpSpPr>
        <p:grpSpPr>
          <a:xfrm rot="-432916">
            <a:off x="157325" y="2095109"/>
            <a:ext cx="429908" cy="1276891"/>
            <a:chOff x="2997536" y="1684476"/>
            <a:chExt cx="429900" cy="1276867"/>
          </a:xfrm>
        </p:grpSpPr>
        <p:sp>
          <p:nvSpPr>
            <p:cNvPr id="95" name="Google Shape;95;p4"/>
            <p:cNvSpPr/>
            <p:nvPr/>
          </p:nvSpPr>
          <p:spPr>
            <a:xfrm>
              <a:off x="2997536" y="1768245"/>
              <a:ext cx="429900" cy="193800"/>
            </a:xfrm>
            <a:prstGeom prst="rect">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96" name="Google Shape;96;p4"/>
            <p:cNvSpPr/>
            <p:nvPr/>
          </p:nvSpPr>
          <p:spPr>
            <a:xfrm>
              <a:off x="3095436" y="1684476"/>
              <a:ext cx="229200" cy="89700"/>
            </a:xfrm>
            <a:prstGeom prst="rect">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97" name="Google Shape;97;p4"/>
            <p:cNvSpPr/>
            <p:nvPr/>
          </p:nvSpPr>
          <p:spPr>
            <a:xfrm>
              <a:off x="3337660" y="1920643"/>
              <a:ext cx="89700" cy="1040700"/>
            </a:xfrm>
            <a:prstGeom prst="rect">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sp>
        <p:nvSpPr>
          <p:cNvPr id="98" name="Google Shape;98;p4"/>
          <p:cNvSpPr/>
          <p:nvPr/>
        </p:nvSpPr>
        <p:spPr>
          <a:xfrm rot="-434708">
            <a:off x="334555" y="3411471"/>
            <a:ext cx="230742" cy="399752"/>
          </a:xfrm>
          <a:prstGeom prst="ellipse">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99" name="Google Shape;99;p4"/>
          <p:cNvSpPr txBox="1"/>
          <p:nvPr/>
        </p:nvSpPr>
        <p:spPr>
          <a:xfrm rot="4966973">
            <a:off x="-8581" y="4350931"/>
            <a:ext cx="1134287" cy="33869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GB" sz="1600"/>
              <a:t>COLORS</a:t>
            </a:r>
            <a:endParaRPr/>
          </a:p>
        </p:txBody>
      </p:sp>
      <p:sp>
        <p:nvSpPr>
          <p:cNvPr id="100" name="Google Shape;100;p4"/>
          <p:cNvSpPr/>
          <p:nvPr/>
        </p:nvSpPr>
        <p:spPr>
          <a:xfrm rot="-400932">
            <a:off x="1145578" y="2695732"/>
            <a:ext cx="399615" cy="3984580"/>
          </a:xfrm>
          <a:prstGeom prst="rect">
            <a:avLst/>
          </a:prstGeom>
          <a:solidFill>
            <a:srgbClr val="B2B2B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101" name="Google Shape;101;p4"/>
          <p:cNvGrpSpPr/>
          <p:nvPr/>
        </p:nvGrpSpPr>
        <p:grpSpPr>
          <a:xfrm rot="-432916">
            <a:off x="1093540" y="2808144"/>
            <a:ext cx="329627" cy="3759948"/>
            <a:chOff x="3015702" y="1986247"/>
            <a:chExt cx="329621" cy="3759877"/>
          </a:xfrm>
        </p:grpSpPr>
        <p:sp>
          <p:nvSpPr>
            <p:cNvPr id="102" name="Google Shape;102;p4"/>
            <p:cNvSpPr/>
            <p:nvPr/>
          </p:nvSpPr>
          <p:spPr>
            <a:xfrm>
              <a:off x="3015702" y="2864310"/>
              <a:ext cx="327000" cy="18408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03" name="Google Shape;103;p4"/>
            <p:cNvSpPr/>
            <p:nvPr/>
          </p:nvSpPr>
          <p:spPr>
            <a:xfrm>
              <a:off x="3016712" y="4736509"/>
              <a:ext cx="326100" cy="9072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04" name="Google Shape;104;p4"/>
            <p:cNvSpPr/>
            <p:nvPr/>
          </p:nvSpPr>
          <p:spPr>
            <a:xfrm>
              <a:off x="3035887" y="5674124"/>
              <a:ext cx="288000" cy="720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05" name="Google Shape;105;p4"/>
            <p:cNvSpPr/>
            <p:nvPr/>
          </p:nvSpPr>
          <p:spPr>
            <a:xfrm>
              <a:off x="3017723" y="1986247"/>
              <a:ext cx="327600" cy="8487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106" name="Google Shape;106;p4"/>
          <p:cNvGrpSpPr/>
          <p:nvPr/>
        </p:nvGrpSpPr>
        <p:grpSpPr>
          <a:xfrm rot="-432916">
            <a:off x="885012" y="2495788"/>
            <a:ext cx="429908" cy="1276891"/>
            <a:chOff x="2997536" y="1684476"/>
            <a:chExt cx="429900" cy="1276867"/>
          </a:xfrm>
        </p:grpSpPr>
        <p:sp>
          <p:nvSpPr>
            <p:cNvPr id="107" name="Google Shape;107;p4"/>
            <p:cNvSpPr/>
            <p:nvPr/>
          </p:nvSpPr>
          <p:spPr>
            <a:xfrm>
              <a:off x="2997536" y="1768245"/>
              <a:ext cx="429900" cy="1938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08" name="Google Shape;108;p4"/>
            <p:cNvSpPr/>
            <p:nvPr/>
          </p:nvSpPr>
          <p:spPr>
            <a:xfrm>
              <a:off x="3095436" y="1684476"/>
              <a:ext cx="229200" cy="897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09" name="Google Shape;109;p4"/>
            <p:cNvSpPr/>
            <p:nvPr/>
          </p:nvSpPr>
          <p:spPr>
            <a:xfrm>
              <a:off x="3337660" y="1920643"/>
              <a:ext cx="89700" cy="10407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sp>
        <p:nvSpPr>
          <p:cNvPr id="110" name="Google Shape;110;p4"/>
          <p:cNvSpPr/>
          <p:nvPr/>
        </p:nvSpPr>
        <p:spPr>
          <a:xfrm rot="-434708">
            <a:off x="1062242" y="3812149"/>
            <a:ext cx="230742" cy="399752"/>
          </a:xfrm>
          <a:prstGeom prst="ellipse">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11" name="Google Shape;111;p4"/>
          <p:cNvSpPr txBox="1"/>
          <p:nvPr/>
        </p:nvSpPr>
        <p:spPr>
          <a:xfrm rot="4967667">
            <a:off x="705641" y="4766754"/>
            <a:ext cx="1164799" cy="33869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GB" sz="1600"/>
              <a:t>BLACK</a:t>
            </a:r>
            <a:endParaRPr/>
          </a:p>
        </p:txBody>
      </p:sp>
      <p:sp>
        <p:nvSpPr>
          <p:cNvPr id="112" name="Google Shape;112;p4"/>
          <p:cNvSpPr txBox="1"/>
          <p:nvPr>
            <p:ph type="title"/>
          </p:nvPr>
        </p:nvSpPr>
        <p:spPr>
          <a:xfrm>
            <a:off x="1775275" y="1361900"/>
            <a:ext cx="3696300" cy="763500"/>
          </a:xfrm>
          <a:prstGeom prst="rect">
            <a:avLst/>
          </a:prstGeom>
        </p:spPr>
        <p:txBody>
          <a:bodyPr anchorCtr="0" anchor="t" bIns="121900" lIns="121900" spcFirstLastPara="1" rIns="121900" wrap="square" tIns="121900">
            <a:noAutofit/>
          </a:bodyPr>
          <a:lstStyle>
            <a:lvl1pPr lvl="0" rtl="0">
              <a:spcBef>
                <a:spcPts val="0"/>
              </a:spcBef>
              <a:spcAft>
                <a:spcPts val="0"/>
              </a:spcAft>
              <a:buSzPts val="6000"/>
              <a:buNone/>
              <a:defRPr/>
            </a:lvl1pPr>
            <a:lvl2pPr lvl="1" rtl="0">
              <a:spcBef>
                <a:spcPts val="0"/>
              </a:spcBef>
              <a:spcAft>
                <a:spcPts val="0"/>
              </a:spcAft>
              <a:buSzPts val="6000"/>
              <a:buNone/>
              <a:defRPr/>
            </a:lvl2pPr>
            <a:lvl3pPr lvl="2" rtl="0">
              <a:spcBef>
                <a:spcPts val="0"/>
              </a:spcBef>
              <a:spcAft>
                <a:spcPts val="0"/>
              </a:spcAft>
              <a:buSzPts val="6000"/>
              <a:buNone/>
              <a:defRPr/>
            </a:lvl3pPr>
            <a:lvl4pPr lvl="3" rtl="0">
              <a:spcBef>
                <a:spcPts val="0"/>
              </a:spcBef>
              <a:spcAft>
                <a:spcPts val="0"/>
              </a:spcAft>
              <a:buSzPts val="6000"/>
              <a:buNone/>
              <a:defRPr/>
            </a:lvl4pPr>
            <a:lvl5pPr lvl="4" rtl="0">
              <a:spcBef>
                <a:spcPts val="0"/>
              </a:spcBef>
              <a:spcAft>
                <a:spcPts val="0"/>
              </a:spcAft>
              <a:buSzPts val="6000"/>
              <a:buNone/>
              <a:defRPr/>
            </a:lvl5pPr>
            <a:lvl6pPr lvl="5" rtl="0">
              <a:spcBef>
                <a:spcPts val="0"/>
              </a:spcBef>
              <a:spcAft>
                <a:spcPts val="0"/>
              </a:spcAft>
              <a:buSzPts val="6000"/>
              <a:buNone/>
              <a:defRPr/>
            </a:lvl6pPr>
            <a:lvl7pPr lvl="6" rtl="0">
              <a:spcBef>
                <a:spcPts val="0"/>
              </a:spcBef>
              <a:spcAft>
                <a:spcPts val="0"/>
              </a:spcAft>
              <a:buSzPts val="6000"/>
              <a:buNone/>
              <a:defRPr/>
            </a:lvl7pPr>
            <a:lvl8pPr lvl="7" rtl="0">
              <a:spcBef>
                <a:spcPts val="0"/>
              </a:spcBef>
              <a:spcAft>
                <a:spcPts val="0"/>
              </a:spcAft>
              <a:buSzPts val="6000"/>
              <a:buNone/>
              <a:defRPr/>
            </a:lvl8pPr>
            <a:lvl9pPr lvl="8" rtl="0">
              <a:spcBef>
                <a:spcPts val="0"/>
              </a:spcBef>
              <a:spcAft>
                <a:spcPts val="0"/>
              </a:spcAft>
              <a:buSzPts val="6000"/>
              <a:buNone/>
              <a:defRPr/>
            </a:lvl9pPr>
          </a:lstStyle>
          <a:p/>
        </p:txBody>
      </p:sp>
      <p:sp>
        <p:nvSpPr>
          <p:cNvPr id="113" name="Google Shape;113;p4"/>
          <p:cNvSpPr txBox="1"/>
          <p:nvPr>
            <p:ph idx="1" type="body"/>
          </p:nvPr>
        </p:nvSpPr>
        <p:spPr>
          <a:xfrm>
            <a:off x="6998801" y="1536625"/>
            <a:ext cx="3638100" cy="4555200"/>
          </a:xfrm>
          <a:prstGeom prst="rect">
            <a:avLst/>
          </a:prstGeom>
        </p:spPr>
        <p:txBody>
          <a:bodyPr anchorCtr="0" anchor="t" bIns="121900" lIns="121900" spcFirstLastPara="1" rIns="121900" wrap="square" tIns="121900">
            <a:noAutofit/>
          </a:bodyPr>
          <a:lstStyle>
            <a:lvl1pPr indent="-393700" lvl="0" marL="457200" rtl="0">
              <a:spcBef>
                <a:spcPts val="0"/>
              </a:spcBef>
              <a:spcAft>
                <a:spcPts val="0"/>
              </a:spcAft>
              <a:buSzPts val="2600"/>
              <a:buChar char="●"/>
              <a:defRPr/>
            </a:lvl1pPr>
            <a:lvl2pPr indent="-393700" lvl="1" marL="914400" rtl="0">
              <a:spcBef>
                <a:spcPts val="2100"/>
              </a:spcBef>
              <a:spcAft>
                <a:spcPts val="0"/>
              </a:spcAft>
              <a:buSzPts val="2600"/>
              <a:buChar char="○"/>
              <a:defRPr/>
            </a:lvl2pPr>
            <a:lvl3pPr indent="-393700" lvl="2" marL="1371600" rtl="0">
              <a:spcBef>
                <a:spcPts val="2100"/>
              </a:spcBef>
              <a:spcAft>
                <a:spcPts val="0"/>
              </a:spcAft>
              <a:buSzPts val="2600"/>
              <a:buChar char="■"/>
              <a:defRPr/>
            </a:lvl3pPr>
            <a:lvl4pPr indent="-393700" lvl="3" marL="1828800" rtl="0">
              <a:spcBef>
                <a:spcPts val="2100"/>
              </a:spcBef>
              <a:spcAft>
                <a:spcPts val="0"/>
              </a:spcAft>
              <a:buSzPts val="2600"/>
              <a:buChar char="●"/>
              <a:defRPr/>
            </a:lvl4pPr>
            <a:lvl5pPr indent="-393700" lvl="4" marL="2286000" rtl="0">
              <a:spcBef>
                <a:spcPts val="2100"/>
              </a:spcBef>
              <a:spcAft>
                <a:spcPts val="0"/>
              </a:spcAft>
              <a:buSzPts val="2600"/>
              <a:buChar char="○"/>
              <a:defRPr/>
            </a:lvl5pPr>
            <a:lvl6pPr indent="-393700" lvl="5" marL="2743200" rtl="0">
              <a:spcBef>
                <a:spcPts val="2100"/>
              </a:spcBef>
              <a:spcAft>
                <a:spcPts val="0"/>
              </a:spcAft>
              <a:buSzPts val="2600"/>
              <a:buChar char="■"/>
              <a:defRPr/>
            </a:lvl6pPr>
            <a:lvl7pPr indent="-393700" lvl="6" marL="3200400" rtl="0">
              <a:spcBef>
                <a:spcPts val="2100"/>
              </a:spcBef>
              <a:spcAft>
                <a:spcPts val="0"/>
              </a:spcAft>
              <a:buSzPts val="2600"/>
              <a:buChar char="●"/>
              <a:defRPr/>
            </a:lvl7pPr>
            <a:lvl8pPr indent="-393700" lvl="7" marL="3657600" rtl="0">
              <a:spcBef>
                <a:spcPts val="2100"/>
              </a:spcBef>
              <a:spcAft>
                <a:spcPts val="0"/>
              </a:spcAft>
              <a:buSzPts val="2600"/>
              <a:buChar char="○"/>
              <a:defRPr/>
            </a:lvl8pPr>
            <a:lvl9pPr indent="-393700" lvl="8" marL="4114800" rtl="0">
              <a:spcBef>
                <a:spcPts val="2100"/>
              </a:spcBef>
              <a:spcAft>
                <a:spcPts val="2100"/>
              </a:spcAft>
              <a:buSzPts val="2600"/>
              <a:buChar char="■"/>
              <a:defRPr/>
            </a:lvl9pPr>
          </a:lstStyle>
          <a:p/>
        </p:txBody>
      </p:sp>
      <p:sp>
        <p:nvSpPr>
          <p:cNvPr id="114" name="Google Shape;114;p4"/>
          <p:cNvSpPr txBox="1"/>
          <p:nvPr>
            <p:ph idx="12" type="sldNum"/>
          </p:nvPr>
        </p:nvSpPr>
        <p:spPr>
          <a:xfrm>
            <a:off x="11296726" y="6217622"/>
            <a:ext cx="731700" cy="524700"/>
          </a:xfrm>
          <a:prstGeom prst="rect">
            <a:avLst/>
          </a:prstGeom>
        </p:spPr>
        <p:txBody>
          <a:bodyPr anchorCtr="0" anchor="ctr" bIns="121900" lIns="121900" spcFirstLastPara="1" rIns="121900" wrap="square" tIns="1219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accent4"/>
        </a:solidFill>
      </p:bgPr>
    </p:bg>
    <p:spTree>
      <p:nvGrpSpPr>
        <p:cNvPr id="115" name="Shape 115"/>
        <p:cNvGrpSpPr/>
        <p:nvPr/>
      </p:nvGrpSpPr>
      <p:grpSpPr>
        <a:xfrm>
          <a:off x="0" y="0"/>
          <a:ext cx="0" cy="0"/>
          <a:chOff x="0" y="0"/>
          <a:chExt cx="0" cy="0"/>
        </a:xfrm>
      </p:grpSpPr>
      <p:sp>
        <p:nvSpPr>
          <p:cNvPr id="116" name="Google Shape;116;p5"/>
          <p:cNvSpPr/>
          <p:nvPr/>
        </p:nvSpPr>
        <p:spPr>
          <a:xfrm rot="10800000">
            <a:off x="511777" y="337061"/>
            <a:ext cx="4777800" cy="6201000"/>
          </a:xfrm>
          <a:prstGeom prst="rect">
            <a:avLst/>
          </a:prstGeom>
          <a:solidFill>
            <a:srgbClr val="F2F2F2"/>
          </a:solidFill>
          <a:ln>
            <a:noFill/>
          </a:ln>
          <a:effectLst>
            <a:outerShdw rotWithShape="0" algn="tl" dir="2700000" dist="177800">
              <a:srgbClr val="B2B2B2"/>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17" name="Google Shape;117;p5"/>
          <p:cNvSpPr/>
          <p:nvPr/>
        </p:nvSpPr>
        <p:spPr>
          <a:xfrm>
            <a:off x="5470236" y="330032"/>
            <a:ext cx="4777800" cy="6201000"/>
          </a:xfrm>
          <a:prstGeom prst="rect">
            <a:avLst/>
          </a:prstGeom>
          <a:solidFill>
            <a:srgbClr val="F2F2F2"/>
          </a:solidFill>
          <a:ln>
            <a:noFill/>
          </a:ln>
          <a:effectLst>
            <a:outerShdw rotWithShape="0" algn="tl" dir="2700000" dist="177800">
              <a:srgbClr val="B2B2B2"/>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118" name="Google Shape;118;p5"/>
          <p:cNvGrpSpPr/>
          <p:nvPr/>
        </p:nvGrpSpPr>
        <p:grpSpPr>
          <a:xfrm>
            <a:off x="5015576" y="1053680"/>
            <a:ext cx="762900" cy="4734588"/>
            <a:chOff x="5853776" y="1053680"/>
            <a:chExt cx="762900" cy="4734588"/>
          </a:xfrm>
        </p:grpSpPr>
        <p:sp>
          <p:nvSpPr>
            <p:cNvPr id="119" name="Google Shape;119;p5"/>
            <p:cNvSpPr/>
            <p:nvPr/>
          </p:nvSpPr>
          <p:spPr>
            <a:xfrm>
              <a:off x="5853776" y="1053680"/>
              <a:ext cx="762900" cy="2181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20" name="Google Shape;120;p5"/>
            <p:cNvSpPr/>
            <p:nvPr/>
          </p:nvSpPr>
          <p:spPr>
            <a:xfrm>
              <a:off x="5853776" y="1806428"/>
              <a:ext cx="762900" cy="2181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21" name="Google Shape;121;p5"/>
            <p:cNvSpPr/>
            <p:nvPr/>
          </p:nvSpPr>
          <p:spPr>
            <a:xfrm>
              <a:off x="5853776" y="2559176"/>
              <a:ext cx="762900" cy="2181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22" name="Google Shape;122;p5"/>
            <p:cNvSpPr/>
            <p:nvPr/>
          </p:nvSpPr>
          <p:spPr>
            <a:xfrm>
              <a:off x="5853776" y="3311924"/>
              <a:ext cx="762900" cy="2181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23" name="Google Shape;123;p5"/>
            <p:cNvSpPr/>
            <p:nvPr/>
          </p:nvSpPr>
          <p:spPr>
            <a:xfrm>
              <a:off x="5853776" y="4064672"/>
              <a:ext cx="762900" cy="2181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24" name="Google Shape;124;p5"/>
            <p:cNvSpPr/>
            <p:nvPr/>
          </p:nvSpPr>
          <p:spPr>
            <a:xfrm>
              <a:off x="5853776" y="5570168"/>
              <a:ext cx="762900" cy="2181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25" name="Google Shape;125;p5"/>
            <p:cNvSpPr/>
            <p:nvPr/>
          </p:nvSpPr>
          <p:spPr>
            <a:xfrm>
              <a:off x="5853776" y="4817420"/>
              <a:ext cx="762900" cy="2181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sp>
        <p:nvSpPr>
          <p:cNvPr id="126" name="Google Shape;126;p5"/>
          <p:cNvSpPr/>
          <p:nvPr/>
        </p:nvSpPr>
        <p:spPr>
          <a:xfrm rot="206533">
            <a:off x="10863140" y="1984738"/>
            <a:ext cx="399721" cy="3984634"/>
          </a:xfrm>
          <a:prstGeom prst="rect">
            <a:avLst/>
          </a:prstGeom>
          <a:solidFill>
            <a:srgbClr val="B2B2B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127" name="Google Shape;127;p5"/>
          <p:cNvGrpSpPr/>
          <p:nvPr/>
        </p:nvGrpSpPr>
        <p:grpSpPr>
          <a:xfrm rot="174371">
            <a:off x="10812528" y="2081664"/>
            <a:ext cx="329617" cy="3759824"/>
            <a:chOff x="3015702" y="1986247"/>
            <a:chExt cx="329621" cy="3759877"/>
          </a:xfrm>
        </p:grpSpPr>
        <p:sp>
          <p:nvSpPr>
            <p:cNvPr id="128" name="Google Shape;128;p5"/>
            <p:cNvSpPr/>
            <p:nvPr/>
          </p:nvSpPr>
          <p:spPr>
            <a:xfrm>
              <a:off x="3015702" y="2864310"/>
              <a:ext cx="327000" cy="18408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29" name="Google Shape;129;p5"/>
            <p:cNvSpPr/>
            <p:nvPr/>
          </p:nvSpPr>
          <p:spPr>
            <a:xfrm>
              <a:off x="3016712" y="4736509"/>
              <a:ext cx="326100" cy="9072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30" name="Google Shape;130;p5"/>
            <p:cNvSpPr/>
            <p:nvPr/>
          </p:nvSpPr>
          <p:spPr>
            <a:xfrm>
              <a:off x="3035887" y="5674124"/>
              <a:ext cx="288000" cy="720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31" name="Google Shape;131;p5"/>
            <p:cNvSpPr/>
            <p:nvPr/>
          </p:nvSpPr>
          <p:spPr>
            <a:xfrm>
              <a:off x="3017723" y="1986247"/>
              <a:ext cx="327600" cy="8487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132" name="Google Shape;132;p5"/>
          <p:cNvGrpSpPr/>
          <p:nvPr/>
        </p:nvGrpSpPr>
        <p:grpSpPr>
          <a:xfrm rot="174371">
            <a:off x="10879537" y="1765666"/>
            <a:ext cx="429894" cy="1276849"/>
            <a:chOff x="2997536" y="1684476"/>
            <a:chExt cx="429900" cy="1276867"/>
          </a:xfrm>
        </p:grpSpPr>
        <p:sp>
          <p:nvSpPr>
            <p:cNvPr id="133" name="Google Shape;133;p5"/>
            <p:cNvSpPr/>
            <p:nvPr/>
          </p:nvSpPr>
          <p:spPr>
            <a:xfrm>
              <a:off x="2997536" y="1768245"/>
              <a:ext cx="429900" cy="1938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34" name="Google Shape;134;p5"/>
            <p:cNvSpPr/>
            <p:nvPr/>
          </p:nvSpPr>
          <p:spPr>
            <a:xfrm>
              <a:off x="3095436" y="1684476"/>
              <a:ext cx="229200" cy="897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35" name="Google Shape;135;p5"/>
            <p:cNvSpPr/>
            <p:nvPr/>
          </p:nvSpPr>
          <p:spPr>
            <a:xfrm>
              <a:off x="3337660" y="1920643"/>
              <a:ext cx="89700" cy="10407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sp>
        <p:nvSpPr>
          <p:cNvPr id="136" name="Google Shape;136;p5"/>
          <p:cNvSpPr/>
          <p:nvPr/>
        </p:nvSpPr>
        <p:spPr>
          <a:xfrm rot="169958">
            <a:off x="10901267" y="3082093"/>
            <a:ext cx="230682" cy="399821"/>
          </a:xfrm>
          <a:prstGeom prst="ellipse">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37" name="Google Shape;137;p5"/>
          <p:cNvSpPr txBox="1"/>
          <p:nvPr/>
        </p:nvSpPr>
        <p:spPr>
          <a:xfrm rot="5575180">
            <a:off x="10385901" y="4036558"/>
            <a:ext cx="1154398" cy="3388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GB" sz="1600"/>
              <a:t>COLORS</a:t>
            </a:r>
            <a:endParaRPr/>
          </a:p>
        </p:txBody>
      </p:sp>
      <p:sp>
        <p:nvSpPr>
          <p:cNvPr id="138" name="Google Shape;138;p5"/>
          <p:cNvSpPr/>
          <p:nvPr/>
        </p:nvSpPr>
        <p:spPr>
          <a:xfrm rot="206533">
            <a:off x="11509069" y="2507086"/>
            <a:ext cx="399721" cy="3984634"/>
          </a:xfrm>
          <a:prstGeom prst="rect">
            <a:avLst/>
          </a:prstGeom>
          <a:solidFill>
            <a:srgbClr val="B2B2B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139" name="Google Shape;139;p5"/>
          <p:cNvGrpSpPr/>
          <p:nvPr/>
        </p:nvGrpSpPr>
        <p:grpSpPr>
          <a:xfrm rot="174371">
            <a:off x="11458458" y="2604012"/>
            <a:ext cx="329617" cy="3759824"/>
            <a:chOff x="3015702" y="1986247"/>
            <a:chExt cx="329621" cy="3759877"/>
          </a:xfrm>
        </p:grpSpPr>
        <p:sp>
          <p:nvSpPr>
            <p:cNvPr id="140" name="Google Shape;140;p5"/>
            <p:cNvSpPr/>
            <p:nvPr/>
          </p:nvSpPr>
          <p:spPr>
            <a:xfrm>
              <a:off x="3015702" y="2864310"/>
              <a:ext cx="327000" cy="18408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41" name="Google Shape;141;p5"/>
            <p:cNvSpPr/>
            <p:nvPr/>
          </p:nvSpPr>
          <p:spPr>
            <a:xfrm>
              <a:off x="3016712" y="4736509"/>
              <a:ext cx="326100" cy="9072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42" name="Google Shape;142;p5"/>
            <p:cNvSpPr/>
            <p:nvPr/>
          </p:nvSpPr>
          <p:spPr>
            <a:xfrm>
              <a:off x="3035887" y="5674124"/>
              <a:ext cx="288000" cy="720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43" name="Google Shape;143;p5"/>
            <p:cNvSpPr/>
            <p:nvPr/>
          </p:nvSpPr>
          <p:spPr>
            <a:xfrm>
              <a:off x="3017723" y="1986247"/>
              <a:ext cx="327600" cy="8487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144" name="Google Shape;144;p5"/>
          <p:cNvGrpSpPr/>
          <p:nvPr/>
        </p:nvGrpSpPr>
        <p:grpSpPr>
          <a:xfrm rot="174371">
            <a:off x="11525466" y="2288015"/>
            <a:ext cx="429894" cy="1276849"/>
            <a:chOff x="2997536" y="1684476"/>
            <a:chExt cx="429900" cy="1276867"/>
          </a:xfrm>
        </p:grpSpPr>
        <p:sp>
          <p:nvSpPr>
            <p:cNvPr id="145" name="Google Shape;145;p5"/>
            <p:cNvSpPr/>
            <p:nvPr/>
          </p:nvSpPr>
          <p:spPr>
            <a:xfrm>
              <a:off x="2997536" y="1768245"/>
              <a:ext cx="429900" cy="1938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46" name="Google Shape;146;p5"/>
            <p:cNvSpPr/>
            <p:nvPr/>
          </p:nvSpPr>
          <p:spPr>
            <a:xfrm>
              <a:off x="3095436" y="1684476"/>
              <a:ext cx="229200" cy="897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47" name="Google Shape;147;p5"/>
            <p:cNvSpPr/>
            <p:nvPr/>
          </p:nvSpPr>
          <p:spPr>
            <a:xfrm>
              <a:off x="3337660" y="1920643"/>
              <a:ext cx="89700" cy="10407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sp>
        <p:nvSpPr>
          <p:cNvPr id="148" name="Google Shape;148;p5"/>
          <p:cNvSpPr/>
          <p:nvPr/>
        </p:nvSpPr>
        <p:spPr>
          <a:xfrm rot="169958">
            <a:off x="11547196" y="3604441"/>
            <a:ext cx="230682" cy="399821"/>
          </a:xfrm>
          <a:prstGeom prst="ellipse">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49" name="Google Shape;149;p5"/>
          <p:cNvSpPr txBox="1"/>
          <p:nvPr/>
        </p:nvSpPr>
        <p:spPr>
          <a:xfrm rot="5575015">
            <a:off x="11034380" y="4556508"/>
            <a:ext cx="1149589" cy="3388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GB" sz="1600"/>
              <a:t>BLACK</a:t>
            </a:r>
            <a:endParaRPr/>
          </a:p>
        </p:txBody>
      </p:sp>
      <p:sp>
        <p:nvSpPr>
          <p:cNvPr id="150" name="Google Shape;150;p5"/>
          <p:cNvSpPr txBox="1"/>
          <p:nvPr>
            <p:ph type="title"/>
          </p:nvPr>
        </p:nvSpPr>
        <p:spPr>
          <a:xfrm>
            <a:off x="819775" y="502650"/>
            <a:ext cx="4006200" cy="524700"/>
          </a:xfrm>
          <a:prstGeom prst="rect">
            <a:avLst/>
          </a:prstGeom>
        </p:spPr>
        <p:txBody>
          <a:bodyPr anchorCtr="0" anchor="t" bIns="121900" lIns="121900" spcFirstLastPara="1" rIns="121900" wrap="square" tIns="121900">
            <a:noAutofit/>
          </a:bodyPr>
          <a:lstStyle>
            <a:lvl1pPr lvl="0" rtl="0">
              <a:spcBef>
                <a:spcPts val="0"/>
              </a:spcBef>
              <a:spcAft>
                <a:spcPts val="0"/>
              </a:spcAft>
              <a:buSzPts val="6000"/>
              <a:buNone/>
              <a:defRPr/>
            </a:lvl1pPr>
            <a:lvl2pPr lvl="1" rtl="0">
              <a:spcBef>
                <a:spcPts val="0"/>
              </a:spcBef>
              <a:spcAft>
                <a:spcPts val="0"/>
              </a:spcAft>
              <a:buSzPts val="6000"/>
              <a:buNone/>
              <a:defRPr/>
            </a:lvl2pPr>
            <a:lvl3pPr lvl="2" rtl="0">
              <a:spcBef>
                <a:spcPts val="0"/>
              </a:spcBef>
              <a:spcAft>
                <a:spcPts val="0"/>
              </a:spcAft>
              <a:buSzPts val="6000"/>
              <a:buNone/>
              <a:defRPr/>
            </a:lvl3pPr>
            <a:lvl4pPr lvl="3" rtl="0">
              <a:spcBef>
                <a:spcPts val="0"/>
              </a:spcBef>
              <a:spcAft>
                <a:spcPts val="0"/>
              </a:spcAft>
              <a:buSzPts val="6000"/>
              <a:buNone/>
              <a:defRPr/>
            </a:lvl4pPr>
            <a:lvl5pPr lvl="4" rtl="0">
              <a:spcBef>
                <a:spcPts val="0"/>
              </a:spcBef>
              <a:spcAft>
                <a:spcPts val="0"/>
              </a:spcAft>
              <a:buSzPts val="6000"/>
              <a:buNone/>
              <a:defRPr/>
            </a:lvl5pPr>
            <a:lvl6pPr lvl="5" rtl="0">
              <a:spcBef>
                <a:spcPts val="0"/>
              </a:spcBef>
              <a:spcAft>
                <a:spcPts val="0"/>
              </a:spcAft>
              <a:buSzPts val="6000"/>
              <a:buNone/>
              <a:defRPr/>
            </a:lvl6pPr>
            <a:lvl7pPr lvl="6" rtl="0">
              <a:spcBef>
                <a:spcPts val="0"/>
              </a:spcBef>
              <a:spcAft>
                <a:spcPts val="0"/>
              </a:spcAft>
              <a:buSzPts val="6000"/>
              <a:buNone/>
              <a:defRPr/>
            </a:lvl7pPr>
            <a:lvl8pPr lvl="7" rtl="0">
              <a:spcBef>
                <a:spcPts val="0"/>
              </a:spcBef>
              <a:spcAft>
                <a:spcPts val="0"/>
              </a:spcAft>
              <a:buSzPts val="6000"/>
              <a:buNone/>
              <a:defRPr/>
            </a:lvl8pPr>
            <a:lvl9pPr lvl="8" rtl="0">
              <a:spcBef>
                <a:spcPts val="0"/>
              </a:spcBef>
              <a:spcAft>
                <a:spcPts val="0"/>
              </a:spcAft>
              <a:buSzPts val="6000"/>
              <a:buNone/>
              <a:defRPr/>
            </a:lvl9pPr>
          </a:lstStyle>
          <a:p/>
        </p:txBody>
      </p:sp>
      <p:sp>
        <p:nvSpPr>
          <p:cNvPr id="151" name="Google Shape;151;p5"/>
          <p:cNvSpPr txBox="1"/>
          <p:nvPr>
            <p:ph idx="1" type="body"/>
          </p:nvPr>
        </p:nvSpPr>
        <p:spPr>
          <a:xfrm>
            <a:off x="904600" y="2087725"/>
            <a:ext cx="4006200" cy="4004100"/>
          </a:xfrm>
          <a:prstGeom prst="rect">
            <a:avLst/>
          </a:prstGeom>
        </p:spPr>
        <p:txBody>
          <a:bodyPr anchorCtr="0" anchor="t" bIns="121900" lIns="121900" spcFirstLastPara="1" rIns="121900" wrap="square" tIns="121900">
            <a:noAutofit/>
          </a:bodyPr>
          <a:lstStyle>
            <a:lvl1pPr indent="-361950" lvl="0" marL="457200" rtl="0">
              <a:spcBef>
                <a:spcPts val="0"/>
              </a:spcBef>
              <a:spcAft>
                <a:spcPts val="0"/>
              </a:spcAft>
              <a:buSzPts val="2100"/>
              <a:buChar char="●"/>
              <a:defRPr sz="2100"/>
            </a:lvl1pPr>
            <a:lvl2pPr indent="-361950" lvl="1" marL="914400" rtl="0">
              <a:spcBef>
                <a:spcPts val="2100"/>
              </a:spcBef>
              <a:spcAft>
                <a:spcPts val="0"/>
              </a:spcAft>
              <a:buSzPts val="2100"/>
              <a:buChar char="○"/>
              <a:defRPr sz="2100"/>
            </a:lvl2pPr>
            <a:lvl3pPr indent="-361950" lvl="2" marL="1371600" rtl="0">
              <a:spcBef>
                <a:spcPts val="2100"/>
              </a:spcBef>
              <a:spcAft>
                <a:spcPts val="0"/>
              </a:spcAft>
              <a:buSzPts val="2100"/>
              <a:buChar char="■"/>
              <a:defRPr sz="2100"/>
            </a:lvl3pPr>
            <a:lvl4pPr indent="-361950" lvl="3" marL="1828800" rtl="0">
              <a:spcBef>
                <a:spcPts val="2100"/>
              </a:spcBef>
              <a:spcAft>
                <a:spcPts val="0"/>
              </a:spcAft>
              <a:buSzPts val="2100"/>
              <a:buChar char="●"/>
              <a:defRPr sz="2100"/>
            </a:lvl4pPr>
            <a:lvl5pPr indent="-361950" lvl="4" marL="2286000" rtl="0">
              <a:spcBef>
                <a:spcPts val="2100"/>
              </a:spcBef>
              <a:spcAft>
                <a:spcPts val="0"/>
              </a:spcAft>
              <a:buSzPts val="2100"/>
              <a:buChar char="○"/>
              <a:defRPr sz="2100"/>
            </a:lvl5pPr>
            <a:lvl6pPr indent="-361950" lvl="5" marL="2743200" rtl="0">
              <a:spcBef>
                <a:spcPts val="2100"/>
              </a:spcBef>
              <a:spcAft>
                <a:spcPts val="0"/>
              </a:spcAft>
              <a:buSzPts val="2100"/>
              <a:buChar char="■"/>
              <a:defRPr sz="2100"/>
            </a:lvl6pPr>
            <a:lvl7pPr indent="-361950" lvl="6" marL="3200400" rtl="0">
              <a:spcBef>
                <a:spcPts val="2100"/>
              </a:spcBef>
              <a:spcAft>
                <a:spcPts val="0"/>
              </a:spcAft>
              <a:buSzPts val="2100"/>
              <a:buChar char="●"/>
              <a:defRPr sz="2100"/>
            </a:lvl7pPr>
            <a:lvl8pPr indent="-361950" lvl="7" marL="3657600" rtl="0">
              <a:spcBef>
                <a:spcPts val="2100"/>
              </a:spcBef>
              <a:spcAft>
                <a:spcPts val="0"/>
              </a:spcAft>
              <a:buSzPts val="2100"/>
              <a:buChar char="○"/>
              <a:defRPr sz="2100"/>
            </a:lvl8pPr>
            <a:lvl9pPr indent="-361950" lvl="8" marL="4114800" rtl="0">
              <a:spcBef>
                <a:spcPts val="2100"/>
              </a:spcBef>
              <a:spcAft>
                <a:spcPts val="2100"/>
              </a:spcAft>
              <a:buSzPts val="2100"/>
              <a:buChar char="■"/>
              <a:defRPr sz="2100"/>
            </a:lvl9pPr>
          </a:lstStyle>
          <a:p/>
        </p:txBody>
      </p:sp>
      <p:sp>
        <p:nvSpPr>
          <p:cNvPr id="152" name="Google Shape;152;p5"/>
          <p:cNvSpPr txBox="1"/>
          <p:nvPr>
            <p:ph idx="2" type="body"/>
          </p:nvPr>
        </p:nvSpPr>
        <p:spPr>
          <a:xfrm>
            <a:off x="5973825" y="2163750"/>
            <a:ext cx="4140600" cy="3928200"/>
          </a:xfrm>
          <a:prstGeom prst="rect">
            <a:avLst/>
          </a:prstGeom>
        </p:spPr>
        <p:txBody>
          <a:bodyPr anchorCtr="0" anchor="t" bIns="121900" lIns="121900" spcFirstLastPara="1" rIns="121900" wrap="square" tIns="121900">
            <a:noAutofit/>
          </a:bodyPr>
          <a:lstStyle>
            <a:lvl1pPr indent="-361950" lvl="0" marL="457200" rtl="0">
              <a:spcBef>
                <a:spcPts val="0"/>
              </a:spcBef>
              <a:spcAft>
                <a:spcPts val="0"/>
              </a:spcAft>
              <a:buSzPts val="2100"/>
              <a:buChar char="●"/>
              <a:defRPr sz="2100"/>
            </a:lvl1pPr>
            <a:lvl2pPr indent="-361950" lvl="1" marL="914400" rtl="0">
              <a:spcBef>
                <a:spcPts val="2100"/>
              </a:spcBef>
              <a:spcAft>
                <a:spcPts val="0"/>
              </a:spcAft>
              <a:buSzPts val="2100"/>
              <a:buChar char="○"/>
              <a:defRPr sz="2100"/>
            </a:lvl2pPr>
            <a:lvl3pPr indent="-361950" lvl="2" marL="1371600" rtl="0">
              <a:spcBef>
                <a:spcPts val="2100"/>
              </a:spcBef>
              <a:spcAft>
                <a:spcPts val="0"/>
              </a:spcAft>
              <a:buSzPts val="2100"/>
              <a:buChar char="■"/>
              <a:defRPr sz="2100"/>
            </a:lvl3pPr>
            <a:lvl4pPr indent="-361950" lvl="3" marL="1828800" rtl="0">
              <a:spcBef>
                <a:spcPts val="2100"/>
              </a:spcBef>
              <a:spcAft>
                <a:spcPts val="0"/>
              </a:spcAft>
              <a:buSzPts val="2100"/>
              <a:buChar char="●"/>
              <a:defRPr sz="2100"/>
            </a:lvl4pPr>
            <a:lvl5pPr indent="-361950" lvl="4" marL="2286000" rtl="0">
              <a:spcBef>
                <a:spcPts val="2100"/>
              </a:spcBef>
              <a:spcAft>
                <a:spcPts val="0"/>
              </a:spcAft>
              <a:buSzPts val="2100"/>
              <a:buChar char="○"/>
              <a:defRPr sz="2100"/>
            </a:lvl5pPr>
            <a:lvl6pPr indent="-361950" lvl="5" marL="2743200" rtl="0">
              <a:spcBef>
                <a:spcPts val="2100"/>
              </a:spcBef>
              <a:spcAft>
                <a:spcPts val="0"/>
              </a:spcAft>
              <a:buSzPts val="2100"/>
              <a:buChar char="■"/>
              <a:defRPr sz="2100"/>
            </a:lvl6pPr>
            <a:lvl7pPr indent="-361950" lvl="6" marL="3200400" rtl="0">
              <a:spcBef>
                <a:spcPts val="2100"/>
              </a:spcBef>
              <a:spcAft>
                <a:spcPts val="0"/>
              </a:spcAft>
              <a:buSzPts val="2100"/>
              <a:buChar char="●"/>
              <a:defRPr sz="2100"/>
            </a:lvl7pPr>
            <a:lvl8pPr indent="-361950" lvl="7" marL="3657600" rtl="0">
              <a:spcBef>
                <a:spcPts val="2100"/>
              </a:spcBef>
              <a:spcAft>
                <a:spcPts val="0"/>
              </a:spcAft>
              <a:buSzPts val="2100"/>
              <a:buChar char="○"/>
              <a:defRPr sz="2100"/>
            </a:lvl8pPr>
            <a:lvl9pPr indent="-361950" lvl="8" marL="4114800" rtl="0">
              <a:spcBef>
                <a:spcPts val="2100"/>
              </a:spcBef>
              <a:spcAft>
                <a:spcPts val="2100"/>
              </a:spcAft>
              <a:buSzPts val="2100"/>
              <a:buChar char="■"/>
              <a:defRPr sz="2100"/>
            </a:lvl9pPr>
          </a:lstStyle>
          <a:p/>
        </p:txBody>
      </p:sp>
      <p:sp>
        <p:nvSpPr>
          <p:cNvPr id="153" name="Google Shape;153;p5"/>
          <p:cNvSpPr txBox="1"/>
          <p:nvPr>
            <p:ph idx="12" type="sldNum"/>
          </p:nvPr>
        </p:nvSpPr>
        <p:spPr>
          <a:xfrm>
            <a:off x="11296726" y="6217622"/>
            <a:ext cx="731700" cy="524700"/>
          </a:xfrm>
          <a:prstGeom prst="rect">
            <a:avLst/>
          </a:prstGeom>
        </p:spPr>
        <p:txBody>
          <a:bodyPr anchorCtr="0" anchor="ctr" bIns="121900" lIns="121900" spcFirstLastPara="1" rIns="121900" wrap="square" tIns="1219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accent5"/>
        </a:solidFill>
      </p:bgPr>
    </p:bg>
    <p:spTree>
      <p:nvGrpSpPr>
        <p:cNvPr id="154" name="Shape 154"/>
        <p:cNvGrpSpPr/>
        <p:nvPr/>
      </p:nvGrpSpPr>
      <p:grpSpPr>
        <a:xfrm>
          <a:off x="0" y="0"/>
          <a:ext cx="0" cy="0"/>
          <a:chOff x="0" y="0"/>
          <a:chExt cx="0" cy="0"/>
        </a:xfrm>
      </p:grpSpPr>
      <p:sp>
        <p:nvSpPr>
          <p:cNvPr id="155" name="Google Shape;155;p6"/>
          <p:cNvSpPr/>
          <p:nvPr/>
        </p:nvSpPr>
        <p:spPr>
          <a:xfrm rot="-935892">
            <a:off x="1290287" y="722025"/>
            <a:ext cx="4148173" cy="5522408"/>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56" name="Google Shape;156;p6"/>
          <p:cNvSpPr/>
          <p:nvPr/>
        </p:nvSpPr>
        <p:spPr>
          <a:xfrm>
            <a:off x="5714985" y="641896"/>
            <a:ext cx="4470600" cy="5913300"/>
          </a:xfrm>
          <a:prstGeom prst="rect">
            <a:avLst/>
          </a:prstGeom>
          <a:solidFill>
            <a:schemeClr val="accent5"/>
          </a:solidFill>
          <a:ln>
            <a:noFill/>
          </a:ln>
          <a:effectLst>
            <a:outerShdw rotWithShape="0" algn="tl" dir="2700000" dist="177800">
              <a:srgbClr val="B2B2B2"/>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57" name="Google Shape;157;p6"/>
          <p:cNvSpPr/>
          <p:nvPr/>
        </p:nvSpPr>
        <p:spPr>
          <a:xfrm>
            <a:off x="5891609" y="829788"/>
            <a:ext cx="4148100" cy="552270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158" name="Google Shape;158;p6"/>
          <p:cNvGrpSpPr/>
          <p:nvPr/>
        </p:nvGrpSpPr>
        <p:grpSpPr>
          <a:xfrm>
            <a:off x="7175920" y="69639"/>
            <a:ext cx="1756200" cy="874921"/>
            <a:chOff x="2815867" y="-221031"/>
            <a:chExt cx="1756200" cy="874921"/>
          </a:xfrm>
        </p:grpSpPr>
        <p:sp>
          <p:nvSpPr>
            <p:cNvPr id="159" name="Google Shape;159;p6"/>
            <p:cNvSpPr/>
            <p:nvPr/>
          </p:nvSpPr>
          <p:spPr>
            <a:xfrm>
              <a:off x="3331607" y="-221031"/>
              <a:ext cx="695389" cy="442061"/>
            </a:xfrm>
            <a:custGeom>
              <a:rect b="b" l="l" r="r" t="t"/>
              <a:pathLst>
                <a:path extrusionOk="0" h="442061" w="695389">
                  <a:moveTo>
                    <a:pt x="349212" y="94863"/>
                  </a:moveTo>
                  <a:cubicBezTo>
                    <a:pt x="289565" y="94863"/>
                    <a:pt x="241212" y="143216"/>
                    <a:pt x="241212" y="202863"/>
                  </a:cubicBezTo>
                  <a:cubicBezTo>
                    <a:pt x="241212" y="262510"/>
                    <a:pt x="289565" y="310863"/>
                    <a:pt x="349212" y="310863"/>
                  </a:cubicBezTo>
                  <a:cubicBezTo>
                    <a:pt x="408859" y="310863"/>
                    <a:pt x="457212" y="262510"/>
                    <a:pt x="457212" y="202863"/>
                  </a:cubicBezTo>
                  <a:cubicBezTo>
                    <a:pt x="457212" y="143216"/>
                    <a:pt x="408859" y="94863"/>
                    <a:pt x="349212" y="94863"/>
                  </a:cubicBezTo>
                  <a:close/>
                  <a:moveTo>
                    <a:pt x="221031" y="0"/>
                  </a:moveTo>
                  <a:lnTo>
                    <a:pt x="474358" y="0"/>
                  </a:lnTo>
                  <a:cubicBezTo>
                    <a:pt x="596430" y="0"/>
                    <a:pt x="695389" y="98959"/>
                    <a:pt x="695389" y="221031"/>
                  </a:cubicBezTo>
                  <a:cubicBezTo>
                    <a:pt x="695389" y="294708"/>
                    <a:pt x="695388" y="368384"/>
                    <a:pt x="695388" y="442061"/>
                  </a:cubicBezTo>
                  <a:lnTo>
                    <a:pt x="0" y="442061"/>
                  </a:lnTo>
                  <a:lnTo>
                    <a:pt x="0" y="221031"/>
                  </a:lnTo>
                  <a:cubicBezTo>
                    <a:pt x="0" y="98959"/>
                    <a:pt x="98959" y="0"/>
                    <a:pt x="221031" y="0"/>
                  </a:cubicBezTo>
                  <a:close/>
                </a:path>
              </a:pathLst>
            </a:custGeom>
            <a:solidFill>
              <a:srgbClr val="95959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60" name="Google Shape;160;p6"/>
            <p:cNvSpPr/>
            <p:nvPr/>
          </p:nvSpPr>
          <p:spPr>
            <a:xfrm>
              <a:off x="2815867" y="151390"/>
              <a:ext cx="1756200" cy="502500"/>
            </a:xfrm>
            <a:prstGeom prst="round2SameRect">
              <a:avLst>
                <a:gd fmla="val 50000" name="adj1"/>
                <a:gd fmla="val 0" name="adj2"/>
              </a:avLst>
            </a:prstGeom>
            <a:solidFill>
              <a:srgbClr val="A1A1A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sp>
        <p:nvSpPr>
          <p:cNvPr id="161" name="Google Shape;161;p6"/>
          <p:cNvSpPr/>
          <p:nvPr/>
        </p:nvSpPr>
        <p:spPr>
          <a:xfrm rot="-400932">
            <a:off x="10834501" y="2186051"/>
            <a:ext cx="399615" cy="3984580"/>
          </a:xfrm>
          <a:prstGeom prst="rect">
            <a:avLst/>
          </a:prstGeom>
          <a:solidFill>
            <a:srgbClr val="B2B2B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162" name="Google Shape;162;p6"/>
          <p:cNvGrpSpPr/>
          <p:nvPr/>
        </p:nvGrpSpPr>
        <p:grpSpPr>
          <a:xfrm rot="-432916">
            <a:off x="10782463" y="2298464"/>
            <a:ext cx="329627" cy="3759948"/>
            <a:chOff x="3015702" y="1986247"/>
            <a:chExt cx="329621" cy="3759877"/>
          </a:xfrm>
        </p:grpSpPr>
        <p:sp>
          <p:nvSpPr>
            <p:cNvPr id="163" name="Google Shape;163;p6"/>
            <p:cNvSpPr/>
            <p:nvPr/>
          </p:nvSpPr>
          <p:spPr>
            <a:xfrm>
              <a:off x="3015702" y="2864310"/>
              <a:ext cx="327000" cy="18408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64" name="Google Shape;164;p6"/>
            <p:cNvSpPr/>
            <p:nvPr/>
          </p:nvSpPr>
          <p:spPr>
            <a:xfrm>
              <a:off x="3016712" y="4736509"/>
              <a:ext cx="326100" cy="9072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65" name="Google Shape;165;p6"/>
            <p:cNvSpPr/>
            <p:nvPr/>
          </p:nvSpPr>
          <p:spPr>
            <a:xfrm>
              <a:off x="3035887" y="5674124"/>
              <a:ext cx="288000" cy="720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66" name="Google Shape;166;p6"/>
            <p:cNvSpPr/>
            <p:nvPr/>
          </p:nvSpPr>
          <p:spPr>
            <a:xfrm>
              <a:off x="3017723" y="1986247"/>
              <a:ext cx="327600" cy="8487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167" name="Google Shape;167;p6"/>
          <p:cNvGrpSpPr/>
          <p:nvPr/>
        </p:nvGrpSpPr>
        <p:grpSpPr>
          <a:xfrm rot="-432916">
            <a:off x="10573936" y="1986108"/>
            <a:ext cx="429908" cy="1276891"/>
            <a:chOff x="2997536" y="1684476"/>
            <a:chExt cx="429900" cy="1276867"/>
          </a:xfrm>
        </p:grpSpPr>
        <p:sp>
          <p:nvSpPr>
            <p:cNvPr id="168" name="Google Shape;168;p6"/>
            <p:cNvSpPr/>
            <p:nvPr/>
          </p:nvSpPr>
          <p:spPr>
            <a:xfrm>
              <a:off x="2997536" y="1768245"/>
              <a:ext cx="429900" cy="193800"/>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69" name="Google Shape;169;p6"/>
            <p:cNvSpPr/>
            <p:nvPr/>
          </p:nvSpPr>
          <p:spPr>
            <a:xfrm>
              <a:off x="3095436" y="1684476"/>
              <a:ext cx="229200" cy="89700"/>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70" name="Google Shape;170;p6"/>
            <p:cNvSpPr/>
            <p:nvPr/>
          </p:nvSpPr>
          <p:spPr>
            <a:xfrm>
              <a:off x="3337660" y="1920643"/>
              <a:ext cx="89700" cy="1040700"/>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sp>
        <p:nvSpPr>
          <p:cNvPr id="171" name="Google Shape;171;p6"/>
          <p:cNvSpPr/>
          <p:nvPr/>
        </p:nvSpPr>
        <p:spPr>
          <a:xfrm rot="-434708">
            <a:off x="10751166" y="3302469"/>
            <a:ext cx="230742" cy="399752"/>
          </a:xfrm>
          <a:prstGeom prst="ellipse">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72" name="Google Shape;172;p6"/>
          <p:cNvSpPr txBox="1"/>
          <p:nvPr/>
        </p:nvSpPr>
        <p:spPr>
          <a:xfrm rot="4967290">
            <a:off x="10399250" y="4251831"/>
            <a:ext cx="1154231" cy="33869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GB" sz="1600"/>
              <a:t>COLORS</a:t>
            </a:r>
            <a:endParaRPr/>
          </a:p>
        </p:txBody>
      </p:sp>
      <p:sp>
        <p:nvSpPr>
          <p:cNvPr id="173" name="Google Shape;173;p6"/>
          <p:cNvSpPr/>
          <p:nvPr/>
        </p:nvSpPr>
        <p:spPr>
          <a:xfrm rot="-400932">
            <a:off x="11562189" y="2586731"/>
            <a:ext cx="399615" cy="3984580"/>
          </a:xfrm>
          <a:prstGeom prst="rect">
            <a:avLst/>
          </a:prstGeom>
          <a:solidFill>
            <a:srgbClr val="B2B2B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174" name="Google Shape;174;p6"/>
          <p:cNvGrpSpPr/>
          <p:nvPr/>
        </p:nvGrpSpPr>
        <p:grpSpPr>
          <a:xfrm rot="-432916">
            <a:off x="11510151" y="2699143"/>
            <a:ext cx="329627" cy="3759948"/>
            <a:chOff x="3015702" y="1986247"/>
            <a:chExt cx="329621" cy="3759877"/>
          </a:xfrm>
        </p:grpSpPr>
        <p:sp>
          <p:nvSpPr>
            <p:cNvPr id="175" name="Google Shape;175;p6"/>
            <p:cNvSpPr/>
            <p:nvPr/>
          </p:nvSpPr>
          <p:spPr>
            <a:xfrm>
              <a:off x="3015702" y="2864310"/>
              <a:ext cx="327000" cy="18408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76" name="Google Shape;176;p6"/>
            <p:cNvSpPr/>
            <p:nvPr/>
          </p:nvSpPr>
          <p:spPr>
            <a:xfrm>
              <a:off x="3016712" y="4736509"/>
              <a:ext cx="326100" cy="9072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77" name="Google Shape;177;p6"/>
            <p:cNvSpPr/>
            <p:nvPr/>
          </p:nvSpPr>
          <p:spPr>
            <a:xfrm>
              <a:off x="3035887" y="5674124"/>
              <a:ext cx="288000" cy="720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78" name="Google Shape;178;p6"/>
            <p:cNvSpPr/>
            <p:nvPr/>
          </p:nvSpPr>
          <p:spPr>
            <a:xfrm>
              <a:off x="3017723" y="1986247"/>
              <a:ext cx="327600" cy="8487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179" name="Google Shape;179;p6"/>
          <p:cNvGrpSpPr/>
          <p:nvPr/>
        </p:nvGrpSpPr>
        <p:grpSpPr>
          <a:xfrm rot="-432916">
            <a:off x="11301623" y="2386787"/>
            <a:ext cx="429908" cy="1276891"/>
            <a:chOff x="2997536" y="1684476"/>
            <a:chExt cx="429900" cy="1276867"/>
          </a:xfrm>
        </p:grpSpPr>
        <p:sp>
          <p:nvSpPr>
            <p:cNvPr id="180" name="Google Shape;180;p6"/>
            <p:cNvSpPr/>
            <p:nvPr/>
          </p:nvSpPr>
          <p:spPr>
            <a:xfrm>
              <a:off x="2997536" y="1768245"/>
              <a:ext cx="429900" cy="1938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81" name="Google Shape;181;p6"/>
            <p:cNvSpPr/>
            <p:nvPr/>
          </p:nvSpPr>
          <p:spPr>
            <a:xfrm>
              <a:off x="3095436" y="1684476"/>
              <a:ext cx="229200" cy="897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82" name="Google Shape;182;p6"/>
            <p:cNvSpPr/>
            <p:nvPr/>
          </p:nvSpPr>
          <p:spPr>
            <a:xfrm>
              <a:off x="3337660" y="1920643"/>
              <a:ext cx="89700" cy="10407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sp>
        <p:nvSpPr>
          <p:cNvPr id="183" name="Google Shape;183;p6"/>
          <p:cNvSpPr/>
          <p:nvPr/>
        </p:nvSpPr>
        <p:spPr>
          <a:xfrm rot="-434708">
            <a:off x="11478853" y="3703148"/>
            <a:ext cx="230742" cy="399752"/>
          </a:xfrm>
          <a:prstGeom prst="ellipse">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84" name="Google Shape;184;p6"/>
          <p:cNvSpPr txBox="1"/>
          <p:nvPr/>
        </p:nvSpPr>
        <p:spPr>
          <a:xfrm rot="4967257">
            <a:off x="11130107" y="4648904"/>
            <a:ext cx="1146975" cy="33869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GB" sz="1600"/>
              <a:t>BLACK</a:t>
            </a:r>
            <a:endParaRPr/>
          </a:p>
        </p:txBody>
      </p:sp>
      <p:sp>
        <p:nvSpPr>
          <p:cNvPr id="185" name="Google Shape;185;p6"/>
          <p:cNvSpPr txBox="1"/>
          <p:nvPr>
            <p:ph type="title"/>
          </p:nvPr>
        </p:nvSpPr>
        <p:spPr>
          <a:xfrm rot="-895174">
            <a:off x="1744034" y="908120"/>
            <a:ext cx="3176381" cy="4752059"/>
          </a:xfrm>
          <a:prstGeom prst="rect">
            <a:avLst/>
          </a:prstGeom>
        </p:spPr>
        <p:txBody>
          <a:bodyPr anchorCtr="0" anchor="b" bIns="121900" lIns="121900" spcFirstLastPara="1" rIns="121900" wrap="square" tIns="121900">
            <a:noAutofit/>
          </a:bodyPr>
          <a:lstStyle>
            <a:lvl1pPr lvl="0" rtl="0">
              <a:spcBef>
                <a:spcPts val="0"/>
              </a:spcBef>
              <a:spcAft>
                <a:spcPts val="0"/>
              </a:spcAft>
              <a:buSzPts val="6000"/>
              <a:buNone/>
              <a:defRPr/>
            </a:lvl1pPr>
            <a:lvl2pPr lvl="1" rtl="0">
              <a:spcBef>
                <a:spcPts val="0"/>
              </a:spcBef>
              <a:spcAft>
                <a:spcPts val="0"/>
              </a:spcAft>
              <a:buSzPts val="3200"/>
              <a:buNone/>
              <a:defRPr sz="3200"/>
            </a:lvl2pPr>
            <a:lvl3pPr lvl="2" rtl="0">
              <a:spcBef>
                <a:spcPts val="0"/>
              </a:spcBef>
              <a:spcAft>
                <a:spcPts val="0"/>
              </a:spcAft>
              <a:buSzPts val="3200"/>
              <a:buNone/>
              <a:defRPr sz="3200"/>
            </a:lvl3pPr>
            <a:lvl4pPr lvl="3" rtl="0">
              <a:spcBef>
                <a:spcPts val="0"/>
              </a:spcBef>
              <a:spcAft>
                <a:spcPts val="0"/>
              </a:spcAft>
              <a:buSzPts val="3200"/>
              <a:buNone/>
              <a:defRPr sz="3200"/>
            </a:lvl4pPr>
            <a:lvl5pPr lvl="4" rtl="0">
              <a:spcBef>
                <a:spcPts val="0"/>
              </a:spcBef>
              <a:spcAft>
                <a:spcPts val="0"/>
              </a:spcAft>
              <a:buSzPts val="3200"/>
              <a:buNone/>
              <a:defRPr sz="3200"/>
            </a:lvl5pPr>
            <a:lvl6pPr lvl="5" rtl="0">
              <a:spcBef>
                <a:spcPts val="0"/>
              </a:spcBef>
              <a:spcAft>
                <a:spcPts val="0"/>
              </a:spcAft>
              <a:buSzPts val="3200"/>
              <a:buNone/>
              <a:defRPr sz="3200"/>
            </a:lvl6pPr>
            <a:lvl7pPr lvl="6" rtl="0">
              <a:spcBef>
                <a:spcPts val="0"/>
              </a:spcBef>
              <a:spcAft>
                <a:spcPts val="0"/>
              </a:spcAft>
              <a:buSzPts val="3200"/>
              <a:buNone/>
              <a:defRPr sz="3200"/>
            </a:lvl7pPr>
            <a:lvl8pPr lvl="7" rtl="0">
              <a:spcBef>
                <a:spcPts val="0"/>
              </a:spcBef>
              <a:spcAft>
                <a:spcPts val="0"/>
              </a:spcAft>
              <a:buSzPts val="3200"/>
              <a:buNone/>
              <a:defRPr sz="3200"/>
            </a:lvl8pPr>
            <a:lvl9pPr lvl="8" rtl="0">
              <a:spcBef>
                <a:spcPts val="0"/>
              </a:spcBef>
              <a:spcAft>
                <a:spcPts val="0"/>
              </a:spcAft>
              <a:buSzPts val="3200"/>
              <a:buNone/>
              <a:defRPr sz="3200"/>
            </a:lvl9pPr>
          </a:lstStyle>
          <a:p/>
        </p:txBody>
      </p:sp>
      <p:sp>
        <p:nvSpPr>
          <p:cNvPr id="186" name="Google Shape;186;p6"/>
          <p:cNvSpPr txBox="1"/>
          <p:nvPr>
            <p:ph idx="1" type="body"/>
          </p:nvPr>
        </p:nvSpPr>
        <p:spPr>
          <a:xfrm>
            <a:off x="6282686" y="1852800"/>
            <a:ext cx="3395100" cy="4239300"/>
          </a:xfrm>
          <a:prstGeom prst="rect">
            <a:avLst/>
          </a:prstGeom>
        </p:spPr>
        <p:txBody>
          <a:bodyPr anchorCtr="0" anchor="t" bIns="121900" lIns="121900" spcFirstLastPara="1" rIns="121900" wrap="square" tIns="121900">
            <a:noAutofit/>
          </a:bodyPr>
          <a:lstStyle>
            <a:lvl1pPr indent="-393700" lvl="0" marL="457200" rtl="0">
              <a:spcBef>
                <a:spcPts val="0"/>
              </a:spcBef>
              <a:spcAft>
                <a:spcPts val="0"/>
              </a:spcAft>
              <a:buSzPts val="2600"/>
              <a:buChar char="●"/>
              <a:defRPr/>
            </a:lvl1pPr>
            <a:lvl2pPr indent="-393700" lvl="1" marL="914400" rtl="0">
              <a:spcBef>
                <a:spcPts val="2100"/>
              </a:spcBef>
              <a:spcAft>
                <a:spcPts val="0"/>
              </a:spcAft>
              <a:buSzPts val="2600"/>
              <a:buChar char="○"/>
              <a:defRPr/>
            </a:lvl2pPr>
            <a:lvl3pPr indent="-393700" lvl="2" marL="1371600" rtl="0">
              <a:spcBef>
                <a:spcPts val="2100"/>
              </a:spcBef>
              <a:spcAft>
                <a:spcPts val="0"/>
              </a:spcAft>
              <a:buSzPts val="2600"/>
              <a:buChar char="■"/>
              <a:defRPr/>
            </a:lvl3pPr>
            <a:lvl4pPr indent="-393700" lvl="3" marL="1828800" rtl="0">
              <a:spcBef>
                <a:spcPts val="2100"/>
              </a:spcBef>
              <a:spcAft>
                <a:spcPts val="0"/>
              </a:spcAft>
              <a:buSzPts val="2600"/>
              <a:buChar char="●"/>
              <a:defRPr/>
            </a:lvl4pPr>
            <a:lvl5pPr indent="-393700" lvl="4" marL="2286000" rtl="0">
              <a:spcBef>
                <a:spcPts val="2100"/>
              </a:spcBef>
              <a:spcAft>
                <a:spcPts val="0"/>
              </a:spcAft>
              <a:buSzPts val="2600"/>
              <a:buChar char="○"/>
              <a:defRPr/>
            </a:lvl5pPr>
            <a:lvl6pPr indent="-393700" lvl="5" marL="2743200" rtl="0">
              <a:spcBef>
                <a:spcPts val="2100"/>
              </a:spcBef>
              <a:spcAft>
                <a:spcPts val="0"/>
              </a:spcAft>
              <a:buSzPts val="2600"/>
              <a:buChar char="■"/>
              <a:defRPr/>
            </a:lvl6pPr>
            <a:lvl7pPr indent="-393700" lvl="6" marL="3200400" rtl="0">
              <a:spcBef>
                <a:spcPts val="2100"/>
              </a:spcBef>
              <a:spcAft>
                <a:spcPts val="0"/>
              </a:spcAft>
              <a:buSzPts val="2600"/>
              <a:buChar char="●"/>
              <a:defRPr/>
            </a:lvl7pPr>
            <a:lvl8pPr indent="-393700" lvl="7" marL="3657600" rtl="0">
              <a:spcBef>
                <a:spcPts val="2100"/>
              </a:spcBef>
              <a:spcAft>
                <a:spcPts val="0"/>
              </a:spcAft>
              <a:buSzPts val="2600"/>
              <a:buChar char="○"/>
              <a:defRPr/>
            </a:lvl8pPr>
            <a:lvl9pPr indent="-393700" lvl="8" marL="4114800" rtl="0">
              <a:spcBef>
                <a:spcPts val="2100"/>
              </a:spcBef>
              <a:spcAft>
                <a:spcPts val="2100"/>
              </a:spcAft>
              <a:buSzPts val="2600"/>
              <a:buChar char="■"/>
              <a:defRPr/>
            </a:lvl9pPr>
          </a:lstStyle>
          <a:p/>
        </p:txBody>
      </p:sp>
      <p:sp>
        <p:nvSpPr>
          <p:cNvPr id="187" name="Google Shape;187;p6"/>
          <p:cNvSpPr txBox="1"/>
          <p:nvPr>
            <p:ph idx="12" type="sldNum"/>
          </p:nvPr>
        </p:nvSpPr>
        <p:spPr>
          <a:xfrm>
            <a:off x="11296726" y="6217622"/>
            <a:ext cx="731700" cy="524700"/>
          </a:xfrm>
          <a:prstGeom prst="rect">
            <a:avLst/>
          </a:prstGeom>
        </p:spPr>
        <p:txBody>
          <a:bodyPr anchorCtr="0" anchor="ctr" bIns="121900" lIns="121900" spcFirstLastPara="1" rIns="121900" wrap="square" tIns="1219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genda">
  <p:cSld name="ONE_COLUMN_TEXT_1">
    <p:bg>
      <p:bgPr>
        <a:solidFill>
          <a:schemeClr val="accent6"/>
        </a:solidFill>
      </p:bgPr>
    </p:bg>
    <p:spTree>
      <p:nvGrpSpPr>
        <p:cNvPr id="188" name="Shape 188"/>
        <p:cNvGrpSpPr/>
        <p:nvPr/>
      </p:nvGrpSpPr>
      <p:grpSpPr>
        <a:xfrm>
          <a:off x="0" y="0"/>
          <a:ext cx="0" cy="0"/>
          <a:chOff x="0" y="0"/>
          <a:chExt cx="0" cy="0"/>
        </a:xfrm>
      </p:grpSpPr>
      <p:sp>
        <p:nvSpPr>
          <p:cNvPr id="189" name="Google Shape;189;p7"/>
          <p:cNvSpPr/>
          <p:nvPr/>
        </p:nvSpPr>
        <p:spPr>
          <a:xfrm>
            <a:off x="384382" y="688485"/>
            <a:ext cx="9936300" cy="5522700"/>
          </a:xfrm>
          <a:prstGeom prst="rect">
            <a:avLst/>
          </a:prstGeom>
          <a:solidFill>
            <a:srgbClr val="FFFFFF"/>
          </a:solidFill>
          <a:ln>
            <a:noFill/>
          </a:ln>
          <a:effectLst>
            <a:outerShdw rotWithShape="0" algn="tl" dir="2700000" dist="177800">
              <a:srgbClr val="B2B2B2"/>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90" name="Google Shape;190;p7"/>
          <p:cNvSpPr/>
          <p:nvPr/>
        </p:nvSpPr>
        <p:spPr>
          <a:xfrm rot="-400932">
            <a:off x="10834501" y="2186051"/>
            <a:ext cx="399615" cy="3984580"/>
          </a:xfrm>
          <a:prstGeom prst="rect">
            <a:avLst/>
          </a:prstGeom>
          <a:solidFill>
            <a:srgbClr val="B2B2B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191" name="Google Shape;191;p7"/>
          <p:cNvGrpSpPr/>
          <p:nvPr/>
        </p:nvGrpSpPr>
        <p:grpSpPr>
          <a:xfrm rot="-432916">
            <a:off x="10782463" y="2298464"/>
            <a:ext cx="329627" cy="3759948"/>
            <a:chOff x="3015702" y="1986247"/>
            <a:chExt cx="329621" cy="3759877"/>
          </a:xfrm>
        </p:grpSpPr>
        <p:sp>
          <p:nvSpPr>
            <p:cNvPr id="192" name="Google Shape;192;p7"/>
            <p:cNvSpPr/>
            <p:nvPr/>
          </p:nvSpPr>
          <p:spPr>
            <a:xfrm>
              <a:off x="3015702" y="2864310"/>
              <a:ext cx="327000" cy="18408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93" name="Google Shape;193;p7"/>
            <p:cNvSpPr/>
            <p:nvPr/>
          </p:nvSpPr>
          <p:spPr>
            <a:xfrm>
              <a:off x="3016712" y="4736509"/>
              <a:ext cx="326100" cy="9072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94" name="Google Shape;194;p7"/>
            <p:cNvSpPr/>
            <p:nvPr/>
          </p:nvSpPr>
          <p:spPr>
            <a:xfrm>
              <a:off x="3035887" y="5674124"/>
              <a:ext cx="288000" cy="720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95" name="Google Shape;195;p7"/>
            <p:cNvSpPr/>
            <p:nvPr/>
          </p:nvSpPr>
          <p:spPr>
            <a:xfrm>
              <a:off x="3017723" y="1986247"/>
              <a:ext cx="327600" cy="8487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196" name="Google Shape;196;p7"/>
          <p:cNvGrpSpPr/>
          <p:nvPr/>
        </p:nvGrpSpPr>
        <p:grpSpPr>
          <a:xfrm rot="-432916">
            <a:off x="10573936" y="1986108"/>
            <a:ext cx="429908" cy="1276891"/>
            <a:chOff x="2997536" y="1684476"/>
            <a:chExt cx="429900" cy="1276867"/>
          </a:xfrm>
        </p:grpSpPr>
        <p:sp>
          <p:nvSpPr>
            <p:cNvPr id="197" name="Google Shape;197;p7"/>
            <p:cNvSpPr/>
            <p:nvPr/>
          </p:nvSpPr>
          <p:spPr>
            <a:xfrm>
              <a:off x="2997536" y="1768245"/>
              <a:ext cx="429900" cy="193800"/>
            </a:xfrm>
            <a:prstGeom prst="rect">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98" name="Google Shape;198;p7"/>
            <p:cNvSpPr/>
            <p:nvPr/>
          </p:nvSpPr>
          <p:spPr>
            <a:xfrm>
              <a:off x="3095436" y="1684476"/>
              <a:ext cx="229200" cy="89700"/>
            </a:xfrm>
            <a:prstGeom prst="rect">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99" name="Google Shape;199;p7"/>
            <p:cNvSpPr/>
            <p:nvPr/>
          </p:nvSpPr>
          <p:spPr>
            <a:xfrm>
              <a:off x="3337660" y="1920643"/>
              <a:ext cx="89700" cy="1040700"/>
            </a:xfrm>
            <a:prstGeom prst="rect">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sp>
        <p:nvSpPr>
          <p:cNvPr id="200" name="Google Shape;200;p7"/>
          <p:cNvSpPr/>
          <p:nvPr/>
        </p:nvSpPr>
        <p:spPr>
          <a:xfrm rot="-434708">
            <a:off x="10751166" y="3302469"/>
            <a:ext cx="230742" cy="399752"/>
          </a:xfrm>
          <a:prstGeom prst="ellipse">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01" name="Google Shape;201;p7"/>
          <p:cNvSpPr txBox="1"/>
          <p:nvPr/>
        </p:nvSpPr>
        <p:spPr>
          <a:xfrm rot="4967100">
            <a:off x="10396377" y="4255130"/>
            <a:ext cx="1160892" cy="33869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GB" sz="1600"/>
              <a:t>COLORS</a:t>
            </a:r>
            <a:endParaRPr/>
          </a:p>
        </p:txBody>
      </p:sp>
      <p:sp>
        <p:nvSpPr>
          <p:cNvPr id="202" name="Google Shape;202;p7"/>
          <p:cNvSpPr/>
          <p:nvPr/>
        </p:nvSpPr>
        <p:spPr>
          <a:xfrm rot="-400932">
            <a:off x="11562189" y="2586731"/>
            <a:ext cx="399615" cy="3984580"/>
          </a:xfrm>
          <a:prstGeom prst="rect">
            <a:avLst/>
          </a:prstGeom>
          <a:solidFill>
            <a:srgbClr val="B2B2B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203" name="Google Shape;203;p7"/>
          <p:cNvGrpSpPr/>
          <p:nvPr/>
        </p:nvGrpSpPr>
        <p:grpSpPr>
          <a:xfrm rot="-432916">
            <a:off x="11510151" y="2699143"/>
            <a:ext cx="329627" cy="3759948"/>
            <a:chOff x="3015702" y="1986247"/>
            <a:chExt cx="329621" cy="3759877"/>
          </a:xfrm>
        </p:grpSpPr>
        <p:sp>
          <p:nvSpPr>
            <p:cNvPr id="204" name="Google Shape;204;p7"/>
            <p:cNvSpPr/>
            <p:nvPr/>
          </p:nvSpPr>
          <p:spPr>
            <a:xfrm>
              <a:off x="3015702" y="2864310"/>
              <a:ext cx="327000" cy="18408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05" name="Google Shape;205;p7"/>
            <p:cNvSpPr/>
            <p:nvPr/>
          </p:nvSpPr>
          <p:spPr>
            <a:xfrm>
              <a:off x="3016712" y="4736509"/>
              <a:ext cx="326100" cy="9072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06" name="Google Shape;206;p7"/>
            <p:cNvSpPr/>
            <p:nvPr/>
          </p:nvSpPr>
          <p:spPr>
            <a:xfrm>
              <a:off x="3035887" y="5674124"/>
              <a:ext cx="288000" cy="720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07" name="Google Shape;207;p7"/>
            <p:cNvSpPr/>
            <p:nvPr/>
          </p:nvSpPr>
          <p:spPr>
            <a:xfrm>
              <a:off x="3017723" y="1986247"/>
              <a:ext cx="327600" cy="8487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208" name="Google Shape;208;p7"/>
          <p:cNvGrpSpPr/>
          <p:nvPr/>
        </p:nvGrpSpPr>
        <p:grpSpPr>
          <a:xfrm rot="-432916">
            <a:off x="11301623" y="2386787"/>
            <a:ext cx="429908" cy="1276891"/>
            <a:chOff x="2997536" y="1684476"/>
            <a:chExt cx="429900" cy="1276867"/>
          </a:xfrm>
        </p:grpSpPr>
        <p:sp>
          <p:nvSpPr>
            <p:cNvPr id="209" name="Google Shape;209;p7"/>
            <p:cNvSpPr/>
            <p:nvPr/>
          </p:nvSpPr>
          <p:spPr>
            <a:xfrm>
              <a:off x="2997536" y="1768245"/>
              <a:ext cx="429900" cy="1938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10" name="Google Shape;210;p7"/>
            <p:cNvSpPr/>
            <p:nvPr/>
          </p:nvSpPr>
          <p:spPr>
            <a:xfrm>
              <a:off x="3095436" y="1684476"/>
              <a:ext cx="229200" cy="897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11" name="Google Shape;211;p7"/>
            <p:cNvSpPr/>
            <p:nvPr/>
          </p:nvSpPr>
          <p:spPr>
            <a:xfrm>
              <a:off x="3337660" y="1920643"/>
              <a:ext cx="89700" cy="10407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sp>
        <p:nvSpPr>
          <p:cNvPr id="212" name="Google Shape;212;p7"/>
          <p:cNvSpPr/>
          <p:nvPr/>
        </p:nvSpPr>
        <p:spPr>
          <a:xfrm rot="-434708">
            <a:off x="11478853" y="3703148"/>
            <a:ext cx="230742" cy="399752"/>
          </a:xfrm>
          <a:prstGeom prst="ellipse">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13" name="Google Shape;213;p7"/>
          <p:cNvSpPr txBox="1"/>
          <p:nvPr/>
        </p:nvSpPr>
        <p:spPr>
          <a:xfrm rot="4967020">
            <a:off x="11131465" y="4647404"/>
            <a:ext cx="1143961" cy="33869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GB" sz="1600"/>
              <a:t>BLACK</a:t>
            </a:r>
            <a:endParaRPr/>
          </a:p>
        </p:txBody>
      </p:sp>
      <p:sp>
        <p:nvSpPr>
          <p:cNvPr id="214" name="Google Shape;214;p7"/>
          <p:cNvSpPr txBox="1"/>
          <p:nvPr>
            <p:ph type="title"/>
          </p:nvPr>
        </p:nvSpPr>
        <p:spPr>
          <a:xfrm>
            <a:off x="1991351" y="1051100"/>
            <a:ext cx="7614900" cy="1007700"/>
          </a:xfrm>
          <a:prstGeom prst="rect">
            <a:avLst/>
          </a:prstGeom>
        </p:spPr>
        <p:txBody>
          <a:bodyPr anchorCtr="0" anchor="b" bIns="121900" lIns="121900" spcFirstLastPara="1" rIns="121900" wrap="square" tIns="121900">
            <a:noAutofit/>
          </a:bodyPr>
          <a:lstStyle>
            <a:lvl1pPr lvl="0" rtl="0">
              <a:spcBef>
                <a:spcPts val="0"/>
              </a:spcBef>
              <a:spcAft>
                <a:spcPts val="0"/>
              </a:spcAft>
              <a:buSzPts val="6000"/>
              <a:buNone/>
              <a:defRPr/>
            </a:lvl1pPr>
            <a:lvl2pPr lvl="1" rtl="0" algn="r">
              <a:spcBef>
                <a:spcPts val="0"/>
              </a:spcBef>
              <a:spcAft>
                <a:spcPts val="0"/>
              </a:spcAft>
              <a:buSzPts val="3200"/>
              <a:buNone/>
              <a:defRPr sz="3200"/>
            </a:lvl2pPr>
            <a:lvl3pPr lvl="2" rtl="0" algn="r">
              <a:spcBef>
                <a:spcPts val="0"/>
              </a:spcBef>
              <a:spcAft>
                <a:spcPts val="0"/>
              </a:spcAft>
              <a:buSzPts val="3200"/>
              <a:buNone/>
              <a:defRPr sz="3200"/>
            </a:lvl3pPr>
            <a:lvl4pPr lvl="3" rtl="0" algn="r">
              <a:spcBef>
                <a:spcPts val="0"/>
              </a:spcBef>
              <a:spcAft>
                <a:spcPts val="0"/>
              </a:spcAft>
              <a:buSzPts val="3200"/>
              <a:buNone/>
              <a:defRPr sz="3200"/>
            </a:lvl4pPr>
            <a:lvl5pPr lvl="4" rtl="0" algn="r">
              <a:spcBef>
                <a:spcPts val="0"/>
              </a:spcBef>
              <a:spcAft>
                <a:spcPts val="0"/>
              </a:spcAft>
              <a:buSzPts val="3200"/>
              <a:buNone/>
              <a:defRPr sz="3200"/>
            </a:lvl5pPr>
            <a:lvl6pPr lvl="5" rtl="0" algn="r">
              <a:spcBef>
                <a:spcPts val="0"/>
              </a:spcBef>
              <a:spcAft>
                <a:spcPts val="0"/>
              </a:spcAft>
              <a:buSzPts val="3200"/>
              <a:buNone/>
              <a:defRPr sz="3200"/>
            </a:lvl6pPr>
            <a:lvl7pPr lvl="6" rtl="0" algn="r">
              <a:spcBef>
                <a:spcPts val="0"/>
              </a:spcBef>
              <a:spcAft>
                <a:spcPts val="0"/>
              </a:spcAft>
              <a:buSzPts val="3200"/>
              <a:buNone/>
              <a:defRPr sz="3200"/>
            </a:lvl7pPr>
            <a:lvl8pPr lvl="7" rtl="0" algn="r">
              <a:spcBef>
                <a:spcPts val="0"/>
              </a:spcBef>
              <a:spcAft>
                <a:spcPts val="0"/>
              </a:spcAft>
              <a:buSzPts val="3200"/>
              <a:buNone/>
              <a:defRPr sz="3200"/>
            </a:lvl8pPr>
            <a:lvl9pPr lvl="8" rtl="0" algn="r">
              <a:spcBef>
                <a:spcPts val="0"/>
              </a:spcBef>
              <a:spcAft>
                <a:spcPts val="0"/>
              </a:spcAft>
              <a:buSzPts val="3200"/>
              <a:buNone/>
              <a:defRPr sz="3200"/>
            </a:lvl9pPr>
          </a:lstStyle>
          <a:p/>
        </p:txBody>
      </p:sp>
      <p:sp>
        <p:nvSpPr>
          <p:cNvPr id="215" name="Google Shape;215;p7"/>
          <p:cNvSpPr txBox="1"/>
          <p:nvPr>
            <p:ph idx="1" type="body"/>
          </p:nvPr>
        </p:nvSpPr>
        <p:spPr>
          <a:xfrm>
            <a:off x="1991350" y="2491900"/>
            <a:ext cx="6956400" cy="3054300"/>
          </a:xfrm>
          <a:prstGeom prst="rect">
            <a:avLst/>
          </a:prstGeom>
        </p:spPr>
        <p:txBody>
          <a:bodyPr anchorCtr="0" anchor="t" bIns="121900" lIns="121900" spcFirstLastPara="1" rIns="121900" wrap="square" tIns="121900">
            <a:noAutofit/>
          </a:bodyPr>
          <a:lstStyle>
            <a:lvl1pPr indent="-393700" lvl="0" marL="457200" rtl="0">
              <a:spcBef>
                <a:spcPts val="0"/>
              </a:spcBef>
              <a:spcAft>
                <a:spcPts val="0"/>
              </a:spcAft>
              <a:buSzPts val="2600"/>
              <a:buChar char="●"/>
              <a:defRPr/>
            </a:lvl1pPr>
            <a:lvl2pPr indent="-393700" lvl="1" marL="914400" rtl="0">
              <a:spcBef>
                <a:spcPts val="2100"/>
              </a:spcBef>
              <a:spcAft>
                <a:spcPts val="0"/>
              </a:spcAft>
              <a:buSzPts val="2600"/>
              <a:buChar char="○"/>
              <a:defRPr/>
            </a:lvl2pPr>
            <a:lvl3pPr indent="-393700" lvl="2" marL="1371600" rtl="0">
              <a:spcBef>
                <a:spcPts val="2100"/>
              </a:spcBef>
              <a:spcAft>
                <a:spcPts val="0"/>
              </a:spcAft>
              <a:buSzPts val="2600"/>
              <a:buChar char="■"/>
              <a:defRPr/>
            </a:lvl3pPr>
            <a:lvl4pPr indent="-393700" lvl="3" marL="1828800" rtl="0">
              <a:spcBef>
                <a:spcPts val="2100"/>
              </a:spcBef>
              <a:spcAft>
                <a:spcPts val="0"/>
              </a:spcAft>
              <a:buSzPts val="2600"/>
              <a:buChar char="●"/>
              <a:defRPr/>
            </a:lvl4pPr>
            <a:lvl5pPr indent="-393700" lvl="4" marL="2286000" rtl="0">
              <a:spcBef>
                <a:spcPts val="2100"/>
              </a:spcBef>
              <a:spcAft>
                <a:spcPts val="0"/>
              </a:spcAft>
              <a:buSzPts val="2600"/>
              <a:buChar char="○"/>
              <a:defRPr/>
            </a:lvl5pPr>
            <a:lvl6pPr indent="-393700" lvl="5" marL="2743200" rtl="0">
              <a:spcBef>
                <a:spcPts val="2100"/>
              </a:spcBef>
              <a:spcAft>
                <a:spcPts val="0"/>
              </a:spcAft>
              <a:buSzPts val="2600"/>
              <a:buChar char="■"/>
              <a:defRPr/>
            </a:lvl6pPr>
            <a:lvl7pPr indent="-393700" lvl="6" marL="3200400" rtl="0">
              <a:spcBef>
                <a:spcPts val="2100"/>
              </a:spcBef>
              <a:spcAft>
                <a:spcPts val="0"/>
              </a:spcAft>
              <a:buSzPts val="2600"/>
              <a:buChar char="●"/>
              <a:defRPr/>
            </a:lvl7pPr>
            <a:lvl8pPr indent="-393700" lvl="7" marL="3657600" rtl="0">
              <a:spcBef>
                <a:spcPts val="2100"/>
              </a:spcBef>
              <a:spcAft>
                <a:spcPts val="0"/>
              </a:spcAft>
              <a:buSzPts val="2600"/>
              <a:buChar char="○"/>
              <a:defRPr/>
            </a:lvl8pPr>
            <a:lvl9pPr indent="-393700" lvl="8" marL="4114800" rtl="0">
              <a:spcBef>
                <a:spcPts val="2100"/>
              </a:spcBef>
              <a:spcAft>
                <a:spcPts val="2100"/>
              </a:spcAft>
              <a:buSzPts val="2600"/>
              <a:buChar char="■"/>
              <a:defRPr/>
            </a:lvl9pPr>
          </a:lstStyle>
          <a:p/>
        </p:txBody>
      </p:sp>
      <p:sp>
        <p:nvSpPr>
          <p:cNvPr id="216" name="Google Shape;216;p7"/>
          <p:cNvSpPr txBox="1"/>
          <p:nvPr>
            <p:ph idx="12" type="sldNum"/>
          </p:nvPr>
        </p:nvSpPr>
        <p:spPr>
          <a:xfrm>
            <a:off x="11296726" y="6217622"/>
            <a:ext cx="731700" cy="524700"/>
          </a:xfrm>
          <a:prstGeom prst="rect">
            <a:avLst/>
          </a:prstGeom>
        </p:spPr>
        <p:txBody>
          <a:bodyPr anchorCtr="0" anchor="ctr" bIns="121900" lIns="121900" spcFirstLastPara="1" rIns="121900" wrap="square" tIns="1219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217" name="Shape 217"/>
        <p:cNvGrpSpPr/>
        <p:nvPr/>
      </p:nvGrpSpPr>
      <p:grpSpPr>
        <a:xfrm>
          <a:off x="0" y="0"/>
          <a:ext cx="0" cy="0"/>
          <a:chOff x="0" y="0"/>
          <a:chExt cx="0" cy="0"/>
        </a:xfrm>
      </p:grpSpPr>
      <p:sp>
        <p:nvSpPr>
          <p:cNvPr id="218" name="Google Shape;218;p8"/>
          <p:cNvSpPr/>
          <p:nvPr/>
        </p:nvSpPr>
        <p:spPr>
          <a:xfrm>
            <a:off x="1764510" y="643896"/>
            <a:ext cx="4470600" cy="5913300"/>
          </a:xfrm>
          <a:prstGeom prst="rect">
            <a:avLst/>
          </a:prstGeom>
          <a:solidFill>
            <a:schemeClr val="lt2"/>
          </a:solidFill>
          <a:ln>
            <a:noFill/>
          </a:ln>
          <a:effectLst>
            <a:outerShdw rotWithShape="0" algn="tl" dir="2700000" dist="177800">
              <a:srgbClr val="B2B2B2"/>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19" name="Google Shape;219;p8"/>
          <p:cNvSpPr/>
          <p:nvPr/>
        </p:nvSpPr>
        <p:spPr>
          <a:xfrm>
            <a:off x="1941134" y="831788"/>
            <a:ext cx="4148100" cy="552270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220" name="Google Shape;220;p8"/>
          <p:cNvGrpSpPr/>
          <p:nvPr/>
        </p:nvGrpSpPr>
        <p:grpSpPr>
          <a:xfrm>
            <a:off x="3225445" y="71639"/>
            <a:ext cx="1756200" cy="874921"/>
            <a:chOff x="2815867" y="-221031"/>
            <a:chExt cx="1756200" cy="874921"/>
          </a:xfrm>
        </p:grpSpPr>
        <p:sp>
          <p:nvSpPr>
            <p:cNvPr id="221" name="Google Shape;221;p8"/>
            <p:cNvSpPr/>
            <p:nvPr/>
          </p:nvSpPr>
          <p:spPr>
            <a:xfrm>
              <a:off x="3331607" y="-221031"/>
              <a:ext cx="695389" cy="442061"/>
            </a:xfrm>
            <a:custGeom>
              <a:rect b="b" l="l" r="r" t="t"/>
              <a:pathLst>
                <a:path extrusionOk="0" h="442061" w="695389">
                  <a:moveTo>
                    <a:pt x="349212" y="94863"/>
                  </a:moveTo>
                  <a:cubicBezTo>
                    <a:pt x="289565" y="94863"/>
                    <a:pt x="241212" y="143216"/>
                    <a:pt x="241212" y="202863"/>
                  </a:cubicBezTo>
                  <a:cubicBezTo>
                    <a:pt x="241212" y="262510"/>
                    <a:pt x="289565" y="310863"/>
                    <a:pt x="349212" y="310863"/>
                  </a:cubicBezTo>
                  <a:cubicBezTo>
                    <a:pt x="408859" y="310863"/>
                    <a:pt x="457212" y="262510"/>
                    <a:pt x="457212" y="202863"/>
                  </a:cubicBezTo>
                  <a:cubicBezTo>
                    <a:pt x="457212" y="143216"/>
                    <a:pt x="408859" y="94863"/>
                    <a:pt x="349212" y="94863"/>
                  </a:cubicBezTo>
                  <a:close/>
                  <a:moveTo>
                    <a:pt x="221031" y="0"/>
                  </a:moveTo>
                  <a:lnTo>
                    <a:pt x="474358" y="0"/>
                  </a:lnTo>
                  <a:cubicBezTo>
                    <a:pt x="596430" y="0"/>
                    <a:pt x="695389" y="98959"/>
                    <a:pt x="695389" y="221031"/>
                  </a:cubicBezTo>
                  <a:cubicBezTo>
                    <a:pt x="695389" y="294708"/>
                    <a:pt x="695388" y="368384"/>
                    <a:pt x="695388" y="442061"/>
                  </a:cubicBezTo>
                  <a:lnTo>
                    <a:pt x="0" y="442061"/>
                  </a:lnTo>
                  <a:lnTo>
                    <a:pt x="0" y="221031"/>
                  </a:lnTo>
                  <a:cubicBezTo>
                    <a:pt x="0" y="98959"/>
                    <a:pt x="98959" y="0"/>
                    <a:pt x="221031" y="0"/>
                  </a:cubicBezTo>
                  <a:close/>
                </a:path>
              </a:pathLst>
            </a:custGeom>
            <a:solidFill>
              <a:srgbClr val="95959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22" name="Google Shape;222;p8"/>
            <p:cNvSpPr/>
            <p:nvPr/>
          </p:nvSpPr>
          <p:spPr>
            <a:xfrm>
              <a:off x="2815867" y="151390"/>
              <a:ext cx="1756200" cy="502500"/>
            </a:xfrm>
            <a:prstGeom prst="round2SameRect">
              <a:avLst>
                <a:gd fmla="val 50000" name="adj1"/>
                <a:gd fmla="val 0" name="adj2"/>
              </a:avLst>
            </a:prstGeom>
            <a:solidFill>
              <a:srgbClr val="A1A1A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sp>
        <p:nvSpPr>
          <p:cNvPr id="223" name="Google Shape;223;p8"/>
          <p:cNvSpPr/>
          <p:nvPr/>
        </p:nvSpPr>
        <p:spPr>
          <a:xfrm rot="-400932">
            <a:off x="6884026" y="2188051"/>
            <a:ext cx="399615" cy="3984580"/>
          </a:xfrm>
          <a:prstGeom prst="rect">
            <a:avLst/>
          </a:prstGeom>
          <a:solidFill>
            <a:srgbClr val="B2B2B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224" name="Google Shape;224;p8"/>
          <p:cNvGrpSpPr/>
          <p:nvPr/>
        </p:nvGrpSpPr>
        <p:grpSpPr>
          <a:xfrm rot="-432916">
            <a:off x="6831988" y="2300464"/>
            <a:ext cx="329627" cy="3759948"/>
            <a:chOff x="3015702" y="1986247"/>
            <a:chExt cx="329621" cy="3759877"/>
          </a:xfrm>
        </p:grpSpPr>
        <p:sp>
          <p:nvSpPr>
            <p:cNvPr id="225" name="Google Shape;225;p8"/>
            <p:cNvSpPr/>
            <p:nvPr/>
          </p:nvSpPr>
          <p:spPr>
            <a:xfrm>
              <a:off x="3015702" y="2864310"/>
              <a:ext cx="327000" cy="18408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26" name="Google Shape;226;p8"/>
            <p:cNvSpPr/>
            <p:nvPr/>
          </p:nvSpPr>
          <p:spPr>
            <a:xfrm>
              <a:off x="3016712" y="4736509"/>
              <a:ext cx="326100" cy="9072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27" name="Google Shape;227;p8"/>
            <p:cNvSpPr/>
            <p:nvPr/>
          </p:nvSpPr>
          <p:spPr>
            <a:xfrm>
              <a:off x="3035887" y="5674124"/>
              <a:ext cx="288000" cy="720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28" name="Google Shape;228;p8"/>
            <p:cNvSpPr/>
            <p:nvPr/>
          </p:nvSpPr>
          <p:spPr>
            <a:xfrm>
              <a:off x="3017723" y="1986247"/>
              <a:ext cx="327600" cy="8487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229" name="Google Shape;229;p8"/>
          <p:cNvGrpSpPr/>
          <p:nvPr/>
        </p:nvGrpSpPr>
        <p:grpSpPr>
          <a:xfrm rot="-432916">
            <a:off x="6623461" y="1988108"/>
            <a:ext cx="429908" cy="1276891"/>
            <a:chOff x="2997536" y="1684476"/>
            <a:chExt cx="429900" cy="1276867"/>
          </a:xfrm>
        </p:grpSpPr>
        <p:sp>
          <p:nvSpPr>
            <p:cNvPr id="230" name="Google Shape;230;p8"/>
            <p:cNvSpPr/>
            <p:nvPr/>
          </p:nvSpPr>
          <p:spPr>
            <a:xfrm>
              <a:off x="2997536" y="1768245"/>
              <a:ext cx="429900" cy="193800"/>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31" name="Google Shape;231;p8"/>
            <p:cNvSpPr/>
            <p:nvPr/>
          </p:nvSpPr>
          <p:spPr>
            <a:xfrm>
              <a:off x="3095436" y="1684476"/>
              <a:ext cx="229200" cy="89700"/>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32" name="Google Shape;232;p8"/>
            <p:cNvSpPr/>
            <p:nvPr/>
          </p:nvSpPr>
          <p:spPr>
            <a:xfrm>
              <a:off x="3337660" y="1920643"/>
              <a:ext cx="89700" cy="1040700"/>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sp>
        <p:nvSpPr>
          <p:cNvPr id="233" name="Google Shape;233;p8"/>
          <p:cNvSpPr/>
          <p:nvPr/>
        </p:nvSpPr>
        <p:spPr>
          <a:xfrm rot="-434708">
            <a:off x="6800691" y="3304469"/>
            <a:ext cx="230742" cy="399752"/>
          </a:xfrm>
          <a:prstGeom prst="ellipse">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34" name="Google Shape;234;p8"/>
          <p:cNvSpPr txBox="1"/>
          <p:nvPr/>
        </p:nvSpPr>
        <p:spPr>
          <a:xfrm rot="4967296">
            <a:off x="6469660" y="4230130"/>
            <a:ext cx="1106453" cy="33869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GB" sz="1600"/>
              <a:t>COLORS</a:t>
            </a:r>
            <a:endParaRPr/>
          </a:p>
        </p:txBody>
      </p:sp>
      <p:sp>
        <p:nvSpPr>
          <p:cNvPr id="235" name="Google Shape;235;p8"/>
          <p:cNvSpPr/>
          <p:nvPr/>
        </p:nvSpPr>
        <p:spPr>
          <a:xfrm rot="-400932">
            <a:off x="7611714" y="2588731"/>
            <a:ext cx="399615" cy="3984580"/>
          </a:xfrm>
          <a:prstGeom prst="rect">
            <a:avLst/>
          </a:prstGeom>
          <a:solidFill>
            <a:srgbClr val="B2B2B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236" name="Google Shape;236;p8"/>
          <p:cNvGrpSpPr/>
          <p:nvPr/>
        </p:nvGrpSpPr>
        <p:grpSpPr>
          <a:xfrm rot="-432916">
            <a:off x="7559676" y="2701143"/>
            <a:ext cx="329627" cy="3759948"/>
            <a:chOff x="3015702" y="1986247"/>
            <a:chExt cx="329621" cy="3759877"/>
          </a:xfrm>
        </p:grpSpPr>
        <p:sp>
          <p:nvSpPr>
            <p:cNvPr id="237" name="Google Shape;237;p8"/>
            <p:cNvSpPr/>
            <p:nvPr/>
          </p:nvSpPr>
          <p:spPr>
            <a:xfrm>
              <a:off x="3015702" y="2864310"/>
              <a:ext cx="327000" cy="18408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38" name="Google Shape;238;p8"/>
            <p:cNvSpPr/>
            <p:nvPr/>
          </p:nvSpPr>
          <p:spPr>
            <a:xfrm>
              <a:off x="3016712" y="4736509"/>
              <a:ext cx="326100" cy="9072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39" name="Google Shape;239;p8"/>
            <p:cNvSpPr/>
            <p:nvPr/>
          </p:nvSpPr>
          <p:spPr>
            <a:xfrm>
              <a:off x="3035887" y="5674124"/>
              <a:ext cx="288000" cy="720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40" name="Google Shape;240;p8"/>
            <p:cNvSpPr/>
            <p:nvPr/>
          </p:nvSpPr>
          <p:spPr>
            <a:xfrm>
              <a:off x="3017723" y="1986247"/>
              <a:ext cx="327600" cy="8487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241" name="Google Shape;241;p8"/>
          <p:cNvGrpSpPr/>
          <p:nvPr/>
        </p:nvGrpSpPr>
        <p:grpSpPr>
          <a:xfrm rot="-432916">
            <a:off x="7351148" y="2388787"/>
            <a:ext cx="429908" cy="1276891"/>
            <a:chOff x="2997536" y="1684476"/>
            <a:chExt cx="429900" cy="1276867"/>
          </a:xfrm>
        </p:grpSpPr>
        <p:sp>
          <p:nvSpPr>
            <p:cNvPr id="242" name="Google Shape;242;p8"/>
            <p:cNvSpPr/>
            <p:nvPr/>
          </p:nvSpPr>
          <p:spPr>
            <a:xfrm>
              <a:off x="2997536" y="1768245"/>
              <a:ext cx="429900" cy="1938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43" name="Google Shape;243;p8"/>
            <p:cNvSpPr/>
            <p:nvPr/>
          </p:nvSpPr>
          <p:spPr>
            <a:xfrm>
              <a:off x="3095436" y="1684476"/>
              <a:ext cx="229200" cy="897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44" name="Google Shape;244;p8"/>
            <p:cNvSpPr/>
            <p:nvPr/>
          </p:nvSpPr>
          <p:spPr>
            <a:xfrm>
              <a:off x="3337660" y="1920643"/>
              <a:ext cx="89700" cy="10407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sp>
        <p:nvSpPr>
          <p:cNvPr id="245" name="Google Shape;245;p8"/>
          <p:cNvSpPr/>
          <p:nvPr/>
        </p:nvSpPr>
        <p:spPr>
          <a:xfrm rot="-434708">
            <a:off x="7528378" y="3705148"/>
            <a:ext cx="230742" cy="399752"/>
          </a:xfrm>
          <a:prstGeom prst="ellipse">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46" name="Google Shape;246;p8"/>
          <p:cNvSpPr txBox="1"/>
          <p:nvPr/>
        </p:nvSpPr>
        <p:spPr>
          <a:xfrm rot="4967637">
            <a:off x="7174949" y="4656154"/>
            <a:ext cx="1157543" cy="33869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GB" sz="1600"/>
              <a:t>BLACK</a:t>
            </a:r>
            <a:endParaRPr/>
          </a:p>
        </p:txBody>
      </p:sp>
      <p:sp>
        <p:nvSpPr>
          <p:cNvPr id="247" name="Google Shape;247;p8"/>
          <p:cNvSpPr txBox="1"/>
          <p:nvPr>
            <p:ph type="title"/>
          </p:nvPr>
        </p:nvSpPr>
        <p:spPr>
          <a:xfrm>
            <a:off x="2344750" y="1249500"/>
            <a:ext cx="3420300" cy="4805100"/>
          </a:xfrm>
          <a:prstGeom prst="rect">
            <a:avLst/>
          </a:prstGeom>
        </p:spPr>
        <p:txBody>
          <a:bodyPr anchorCtr="0" anchor="ctr" bIns="121900" lIns="121900" spcFirstLastPara="1" rIns="121900" wrap="square" tIns="121900">
            <a:noAutofit/>
          </a:bodyPr>
          <a:lstStyle>
            <a:lvl1pPr lvl="0" rtl="0">
              <a:spcBef>
                <a:spcPts val="0"/>
              </a:spcBef>
              <a:spcAft>
                <a:spcPts val="0"/>
              </a:spcAft>
              <a:buSzPts val="6400"/>
              <a:buNone/>
              <a:defRPr sz="6400"/>
            </a:lvl1pPr>
            <a:lvl2pPr lvl="1" rtl="0">
              <a:spcBef>
                <a:spcPts val="0"/>
              </a:spcBef>
              <a:spcAft>
                <a:spcPts val="0"/>
              </a:spcAft>
              <a:buSzPts val="6400"/>
              <a:buNone/>
              <a:defRPr sz="6400"/>
            </a:lvl2pPr>
            <a:lvl3pPr lvl="2" rtl="0">
              <a:spcBef>
                <a:spcPts val="0"/>
              </a:spcBef>
              <a:spcAft>
                <a:spcPts val="0"/>
              </a:spcAft>
              <a:buSzPts val="6400"/>
              <a:buNone/>
              <a:defRPr sz="6400"/>
            </a:lvl3pPr>
            <a:lvl4pPr lvl="3" rtl="0">
              <a:spcBef>
                <a:spcPts val="0"/>
              </a:spcBef>
              <a:spcAft>
                <a:spcPts val="0"/>
              </a:spcAft>
              <a:buSzPts val="6400"/>
              <a:buNone/>
              <a:defRPr sz="6400"/>
            </a:lvl4pPr>
            <a:lvl5pPr lvl="4" rtl="0">
              <a:spcBef>
                <a:spcPts val="0"/>
              </a:spcBef>
              <a:spcAft>
                <a:spcPts val="0"/>
              </a:spcAft>
              <a:buSzPts val="6400"/>
              <a:buNone/>
              <a:defRPr sz="6400"/>
            </a:lvl5pPr>
            <a:lvl6pPr lvl="5" rtl="0">
              <a:spcBef>
                <a:spcPts val="0"/>
              </a:spcBef>
              <a:spcAft>
                <a:spcPts val="0"/>
              </a:spcAft>
              <a:buSzPts val="6400"/>
              <a:buNone/>
              <a:defRPr sz="6400"/>
            </a:lvl6pPr>
            <a:lvl7pPr lvl="6" rtl="0">
              <a:spcBef>
                <a:spcPts val="0"/>
              </a:spcBef>
              <a:spcAft>
                <a:spcPts val="0"/>
              </a:spcAft>
              <a:buSzPts val="6400"/>
              <a:buNone/>
              <a:defRPr sz="6400"/>
            </a:lvl7pPr>
            <a:lvl8pPr lvl="7" rtl="0">
              <a:spcBef>
                <a:spcPts val="0"/>
              </a:spcBef>
              <a:spcAft>
                <a:spcPts val="0"/>
              </a:spcAft>
              <a:buSzPts val="6400"/>
              <a:buNone/>
              <a:defRPr sz="6400"/>
            </a:lvl8pPr>
            <a:lvl9pPr lvl="8" rtl="0">
              <a:spcBef>
                <a:spcPts val="0"/>
              </a:spcBef>
              <a:spcAft>
                <a:spcPts val="0"/>
              </a:spcAft>
              <a:buSzPts val="6400"/>
              <a:buNone/>
              <a:defRPr sz="6400"/>
            </a:lvl9pPr>
          </a:lstStyle>
          <a:p/>
        </p:txBody>
      </p:sp>
      <p:sp>
        <p:nvSpPr>
          <p:cNvPr id="248" name="Google Shape;248;p8"/>
          <p:cNvSpPr txBox="1"/>
          <p:nvPr>
            <p:ph idx="12" type="sldNum"/>
          </p:nvPr>
        </p:nvSpPr>
        <p:spPr>
          <a:xfrm>
            <a:off x="11296726" y="6217622"/>
            <a:ext cx="731700" cy="524700"/>
          </a:xfrm>
          <a:prstGeom prst="rect">
            <a:avLst/>
          </a:prstGeom>
        </p:spPr>
        <p:txBody>
          <a:bodyPr anchorCtr="0" anchor="ctr" bIns="121900" lIns="121900" spcFirstLastPara="1" rIns="121900" wrap="square" tIns="1219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meline or process">
  <p:cSld name="BLANK_4">
    <p:bg>
      <p:bgPr>
        <a:solidFill>
          <a:schemeClr val="accent1"/>
        </a:solidFill>
      </p:bgPr>
    </p:bg>
    <p:spTree>
      <p:nvGrpSpPr>
        <p:cNvPr id="249" name="Shape 249"/>
        <p:cNvGrpSpPr/>
        <p:nvPr/>
      </p:nvGrpSpPr>
      <p:grpSpPr>
        <a:xfrm>
          <a:off x="0" y="0"/>
          <a:ext cx="0" cy="0"/>
          <a:chOff x="0" y="0"/>
          <a:chExt cx="0" cy="0"/>
        </a:xfrm>
      </p:grpSpPr>
      <p:sp>
        <p:nvSpPr>
          <p:cNvPr id="250" name="Google Shape;250;p9"/>
          <p:cNvSpPr/>
          <p:nvPr/>
        </p:nvSpPr>
        <p:spPr>
          <a:xfrm>
            <a:off x="384375" y="483975"/>
            <a:ext cx="11478000" cy="5052600"/>
          </a:xfrm>
          <a:prstGeom prst="rect">
            <a:avLst/>
          </a:prstGeom>
          <a:solidFill>
            <a:srgbClr val="FFFFFF"/>
          </a:solidFill>
          <a:ln>
            <a:noFill/>
          </a:ln>
          <a:effectLst>
            <a:outerShdw rotWithShape="0" algn="tl" dir="2700000" dist="177800">
              <a:srgbClr val="B2B2B2"/>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sz="1800">
              <a:solidFill>
                <a:srgbClr val="FFFFFF"/>
              </a:solidFill>
              <a:latin typeface="Calibri"/>
              <a:ea typeface="Calibri"/>
              <a:cs typeface="Calibri"/>
              <a:sym typeface="Calibri"/>
            </a:endParaRPr>
          </a:p>
        </p:txBody>
      </p:sp>
      <p:sp>
        <p:nvSpPr>
          <p:cNvPr id="251" name="Google Shape;251;p9"/>
          <p:cNvSpPr txBox="1"/>
          <p:nvPr>
            <p:ph idx="12" type="sldNum"/>
          </p:nvPr>
        </p:nvSpPr>
        <p:spPr>
          <a:xfrm>
            <a:off x="10813718" y="6217622"/>
            <a:ext cx="731700" cy="524700"/>
          </a:xfrm>
          <a:prstGeom prst="rect">
            <a:avLst/>
          </a:prstGeom>
        </p:spPr>
        <p:txBody>
          <a:bodyPr anchorCtr="0" anchor="ctr" bIns="121900" lIns="121900" spcFirstLastPara="1" rIns="121900" wrap="square" tIns="1219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sp>
        <p:nvSpPr>
          <p:cNvPr id="252" name="Google Shape;252;p9"/>
          <p:cNvSpPr txBox="1"/>
          <p:nvPr>
            <p:ph type="title"/>
          </p:nvPr>
        </p:nvSpPr>
        <p:spPr>
          <a:xfrm>
            <a:off x="415604" y="263842"/>
            <a:ext cx="11361000" cy="763500"/>
          </a:xfrm>
          <a:prstGeom prst="rect">
            <a:avLst/>
          </a:prstGeom>
        </p:spPr>
        <p:txBody>
          <a:bodyPr anchorCtr="0" anchor="t" bIns="121900" lIns="121900" spcFirstLastPara="1" rIns="121900" wrap="square" tIns="121900">
            <a:noAutofit/>
          </a:bodyPr>
          <a:lstStyle>
            <a:lvl1pPr lvl="0" rtl="0">
              <a:spcBef>
                <a:spcPts val="0"/>
              </a:spcBef>
              <a:spcAft>
                <a:spcPts val="0"/>
              </a:spcAft>
              <a:buSzPts val="4000"/>
              <a:buNone/>
              <a:defRPr sz="4000"/>
            </a:lvl1pPr>
            <a:lvl2pPr lvl="1" rtl="0">
              <a:spcBef>
                <a:spcPts val="0"/>
              </a:spcBef>
              <a:spcAft>
                <a:spcPts val="0"/>
              </a:spcAft>
              <a:buSzPts val="4000"/>
              <a:buNone/>
              <a:defRPr sz="4000"/>
            </a:lvl2pPr>
            <a:lvl3pPr lvl="2" rtl="0">
              <a:spcBef>
                <a:spcPts val="0"/>
              </a:spcBef>
              <a:spcAft>
                <a:spcPts val="0"/>
              </a:spcAft>
              <a:buSzPts val="4000"/>
              <a:buNone/>
              <a:defRPr sz="4000"/>
            </a:lvl3pPr>
            <a:lvl4pPr lvl="3" rtl="0">
              <a:spcBef>
                <a:spcPts val="0"/>
              </a:spcBef>
              <a:spcAft>
                <a:spcPts val="0"/>
              </a:spcAft>
              <a:buSzPts val="4000"/>
              <a:buNone/>
              <a:defRPr sz="4000"/>
            </a:lvl4pPr>
            <a:lvl5pPr lvl="4" rtl="0">
              <a:spcBef>
                <a:spcPts val="0"/>
              </a:spcBef>
              <a:spcAft>
                <a:spcPts val="0"/>
              </a:spcAft>
              <a:buSzPts val="4000"/>
              <a:buNone/>
              <a:defRPr sz="4000"/>
            </a:lvl5pPr>
            <a:lvl6pPr lvl="5" rtl="0">
              <a:spcBef>
                <a:spcPts val="0"/>
              </a:spcBef>
              <a:spcAft>
                <a:spcPts val="0"/>
              </a:spcAft>
              <a:buSzPts val="4000"/>
              <a:buNone/>
              <a:defRPr sz="4000"/>
            </a:lvl6pPr>
            <a:lvl7pPr lvl="6" rtl="0">
              <a:spcBef>
                <a:spcPts val="0"/>
              </a:spcBef>
              <a:spcAft>
                <a:spcPts val="0"/>
              </a:spcAft>
              <a:buSzPts val="4000"/>
              <a:buNone/>
              <a:defRPr sz="4000"/>
            </a:lvl7pPr>
            <a:lvl8pPr lvl="7" rtl="0">
              <a:spcBef>
                <a:spcPts val="0"/>
              </a:spcBef>
              <a:spcAft>
                <a:spcPts val="0"/>
              </a:spcAft>
              <a:buSzPts val="4000"/>
              <a:buNone/>
              <a:defRPr sz="4000"/>
            </a:lvl8pPr>
            <a:lvl9pPr lvl="8" rtl="0">
              <a:spcBef>
                <a:spcPts val="0"/>
              </a:spcBef>
              <a:spcAft>
                <a:spcPts val="0"/>
              </a:spcAft>
              <a:buSzPts val="4000"/>
              <a:buNone/>
              <a:defRPr sz="4000"/>
            </a:lvl9pPr>
          </a:lstStyle>
          <a:p/>
        </p:txBody>
      </p:sp>
      <p:sp>
        <p:nvSpPr>
          <p:cNvPr id="253" name="Google Shape;253;p9"/>
          <p:cNvSpPr txBox="1"/>
          <p:nvPr>
            <p:ph idx="1" type="body"/>
          </p:nvPr>
        </p:nvSpPr>
        <p:spPr>
          <a:xfrm>
            <a:off x="408738" y="3107809"/>
            <a:ext cx="2179500" cy="3216000"/>
          </a:xfrm>
          <a:prstGeom prst="rect">
            <a:avLst/>
          </a:prstGeom>
        </p:spPr>
        <p:txBody>
          <a:bodyPr anchorCtr="0" anchor="t" bIns="121900" lIns="121900" spcFirstLastPara="1" rIns="121900" wrap="square" tIns="121900">
            <a:noAutofit/>
          </a:bodyPr>
          <a:lstStyle>
            <a:lvl1pPr indent="-349250" lvl="0" marL="457200" rtl="0">
              <a:spcBef>
                <a:spcPts val="0"/>
              </a:spcBef>
              <a:spcAft>
                <a:spcPts val="0"/>
              </a:spcAft>
              <a:buSzPts val="1900"/>
              <a:buChar char="●"/>
              <a:defRPr sz="1900"/>
            </a:lvl1pPr>
            <a:lvl2pPr indent="-393700" lvl="1" marL="914400" rtl="0">
              <a:spcBef>
                <a:spcPts val="2100"/>
              </a:spcBef>
              <a:spcAft>
                <a:spcPts val="0"/>
              </a:spcAft>
              <a:buSzPts val="2600"/>
              <a:buChar char="○"/>
              <a:defRPr/>
            </a:lvl2pPr>
            <a:lvl3pPr indent="-393700" lvl="2" marL="1371600" rtl="0">
              <a:spcBef>
                <a:spcPts val="2100"/>
              </a:spcBef>
              <a:spcAft>
                <a:spcPts val="0"/>
              </a:spcAft>
              <a:buSzPts val="2600"/>
              <a:buChar char="■"/>
              <a:defRPr/>
            </a:lvl3pPr>
            <a:lvl4pPr indent="-393700" lvl="3" marL="1828800" rtl="0">
              <a:spcBef>
                <a:spcPts val="2100"/>
              </a:spcBef>
              <a:spcAft>
                <a:spcPts val="0"/>
              </a:spcAft>
              <a:buSzPts val="2600"/>
              <a:buChar char="●"/>
              <a:defRPr/>
            </a:lvl4pPr>
            <a:lvl5pPr indent="-393700" lvl="4" marL="2286000" rtl="0">
              <a:spcBef>
                <a:spcPts val="2100"/>
              </a:spcBef>
              <a:spcAft>
                <a:spcPts val="0"/>
              </a:spcAft>
              <a:buSzPts val="2600"/>
              <a:buChar char="○"/>
              <a:defRPr/>
            </a:lvl5pPr>
            <a:lvl6pPr indent="-393700" lvl="5" marL="2743200" rtl="0">
              <a:spcBef>
                <a:spcPts val="2100"/>
              </a:spcBef>
              <a:spcAft>
                <a:spcPts val="0"/>
              </a:spcAft>
              <a:buSzPts val="2600"/>
              <a:buChar char="■"/>
              <a:defRPr/>
            </a:lvl6pPr>
            <a:lvl7pPr indent="-393700" lvl="6" marL="3200400" rtl="0">
              <a:spcBef>
                <a:spcPts val="2100"/>
              </a:spcBef>
              <a:spcAft>
                <a:spcPts val="0"/>
              </a:spcAft>
              <a:buSzPts val="2600"/>
              <a:buChar char="●"/>
              <a:defRPr/>
            </a:lvl7pPr>
            <a:lvl8pPr indent="-393700" lvl="7" marL="3657600" rtl="0">
              <a:spcBef>
                <a:spcPts val="2100"/>
              </a:spcBef>
              <a:spcAft>
                <a:spcPts val="0"/>
              </a:spcAft>
              <a:buSzPts val="2600"/>
              <a:buChar char="○"/>
              <a:defRPr/>
            </a:lvl8pPr>
            <a:lvl9pPr indent="-393700" lvl="8" marL="4114800" rtl="0">
              <a:spcBef>
                <a:spcPts val="2100"/>
              </a:spcBef>
              <a:spcAft>
                <a:spcPts val="2100"/>
              </a:spcAft>
              <a:buSzPts val="2600"/>
              <a:buChar char="■"/>
              <a:defRPr/>
            </a:lvl9pPr>
          </a:lstStyle>
          <a:p/>
        </p:txBody>
      </p:sp>
      <p:sp>
        <p:nvSpPr>
          <p:cNvPr id="254" name="Google Shape;254;p9"/>
          <p:cNvSpPr txBox="1"/>
          <p:nvPr>
            <p:ph idx="2" type="subTitle"/>
          </p:nvPr>
        </p:nvSpPr>
        <p:spPr>
          <a:xfrm>
            <a:off x="408738" y="2385333"/>
            <a:ext cx="2179500" cy="622500"/>
          </a:xfrm>
          <a:prstGeom prst="rect">
            <a:avLst/>
          </a:prstGeom>
        </p:spPr>
        <p:txBody>
          <a:bodyPr anchorCtr="0" anchor="ctr" bIns="121900" lIns="121900" spcFirstLastPara="1" rIns="121900" wrap="square" tIns="121900">
            <a:noAutofit/>
          </a:bodyPr>
          <a:lstStyle>
            <a:lvl1pPr lvl="0" rtl="0" algn="ctr">
              <a:spcBef>
                <a:spcPts val="0"/>
              </a:spcBef>
              <a:spcAft>
                <a:spcPts val="0"/>
              </a:spcAft>
              <a:buNone/>
              <a:defRPr b="1" sz="3200"/>
            </a:lvl1pPr>
            <a:lvl2pPr lvl="1" rtl="0" algn="ctr">
              <a:spcBef>
                <a:spcPts val="2100"/>
              </a:spcBef>
              <a:spcAft>
                <a:spcPts val="0"/>
              </a:spcAft>
              <a:buNone/>
              <a:defRPr b="1" sz="3200"/>
            </a:lvl2pPr>
            <a:lvl3pPr lvl="2" rtl="0" algn="ctr">
              <a:spcBef>
                <a:spcPts val="2100"/>
              </a:spcBef>
              <a:spcAft>
                <a:spcPts val="0"/>
              </a:spcAft>
              <a:buNone/>
              <a:defRPr b="1" sz="3200"/>
            </a:lvl3pPr>
            <a:lvl4pPr lvl="3" rtl="0" algn="ctr">
              <a:spcBef>
                <a:spcPts val="2100"/>
              </a:spcBef>
              <a:spcAft>
                <a:spcPts val="0"/>
              </a:spcAft>
              <a:buNone/>
              <a:defRPr b="1" sz="3200"/>
            </a:lvl4pPr>
            <a:lvl5pPr lvl="4" rtl="0" algn="ctr">
              <a:spcBef>
                <a:spcPts val="2100"/>
              </a:spcBef>
              <a:spcAft>
                <a:spcPts val="0"/>
              </a:spcAft>
              <a:buNone/>
              <a:defRPr b="1" sz="3200"/>
            </a:lvl5pPr>
            <a:lvl6pPr lvl="5" rtl="0" algn="ctr">
              <a:spcBef>
                <a:spcPts val="2100"/>
              </a:spcBef>
              <a:spcAft>
                <a:spcPts val="0"/>
              </a:spcAft>
              <a:buNone/>
              <a:defRPr b="1" sz="3200"/>
            </a:lvl6pPr>
            <a:lvl7pPr lvl="6" rtl="0" algn="ctr">
              <a:spcBef>
                <a:spcPts val="2100"/>
              </a:spcBef>
              <a:spcAft>
                <a:spcPts val="0"/>
              </a:spcAft>
              <a:buNone/>
              <a:defRPr b="1" sz="3200"/>
            </a:lvl7pPr>
            <a:lvl8pPr lvl="7" rtl="0" algn="ctr">
              <a:spcBef>
                <a:spcPts val="2100"/>
              </a:spcBef>
              <a:spcAft>
                <a:spcPts val="0"/>
              </a:spcAft>
              <a:buNone/>
              <a:defRPr b="1" sz="3200"/>
            </a:lvl8pPr>
            <a:lvl9pPr lvl="8" rtl="0" algn="ctr">
              <a:spcBef>
                <a:spcPts val="2100"/>
              </a:spcBef>
              <a:spcAft>
                <a:spcPts val="2100"/>
              </a:spcAft>
              <a:buNone/>
              <a:defRPr b="1" sz="3200"/>
            </a:lvl9pPr>
          </a:lstStyle>
          <a:p/>
        </p:txBody>
      </p:sp>
      <p:sp>
        <p:nvSpPr>
          <p:cNvPr id="255" name="Google Shape;255;p9"/>
          <p:cNvSpPr txBox="1"/>
          <p:nvPr>
            <p:ph idx="3" type="body"/>
          </p:nvPr>
        </p:nvSpPr>
        <p:spPr>
          <a:xfrm>
            <a:off x="2727301" y="3107809"/>
            <a:ext cx="2179500" cy="3216000"/>
          </a:xfrm>
          <a:prstGeom prst="rect">
            <a:avLst/>
          </a:prstGeom>
        </p:spPr>
        <p:txBody>
          <a:bodyPr anchorCtr="0" anchor="t" bIns="121900" lIns="121900" spcFirstLastPara="1" rIns="121900" wrap="square" tIns="121900">
            <a:noAutofit/>
          </a:bodyPr>
          <a:lstStyle>
            <a:lvl1pPr indent="-349250" lvl="0" marL="457200" rtl="0">
              <a:spcBef>
                <a:spcPts val="0"/>
              </a:spcBef>
              <a:spcAft>
                <a:spcPts val="0"/>
              </a:spcAft>
              <a:buSzPts val="1900"/>
              <a:buChar char="●"/>
              <a:defRPr sz="1900"/>
            </a:lvl1pPr>
            <a:lvl2pPr indent="-393700" lvl="1" marL="914400" rtl="0">
              <a:spcBef>
                <a:spcPts val="2100"/>
              </a:spcBef>
              <a:spcAft>
                <a:spcPts val="0"/>
              </a:spcAft>
              <a:buSzPts val="2600"/>
              <a:buChar char="○"/>
              <a:defRPr/>
            </a:lvl2pPr>
            <a:lvl3pPr indent="-393700" lvl="2" marL="1371600" rtl="0">
              <a:spcBef>
                <a:spcPts val="2100"/>
              </a:spcBef>
              <a:spcAft>
                <a:spcPts val="0"/>
              </a:spcAft>
              <a:buSzPts val="2600"/>
              <a:buChar char="■"/>
              <a:defRPr/>
            </a:lvl3pPr>
            <a:lvl4pPr indent="-393700" lvl="3" marL="1828800" rtl="0">
              <a:spcBef>
                <a:spcPts val="2100"/>
              </a:spcBef>
              <a:spcAft>
                <a:spcPts val="0"/>
              </a:spcAft>
              <a:buSzPts val="2600"/>
              <a:buChar char="●"/>
              <a:defRPr/>
            </a:lvl4pPr>
            <a:lvl5pPr indent="-393700" lvl="4" marL="2286000" rtl="0">
              <a:spcBef>
                <a:spcPts val="2100"/>
              </a:spcBef>
              <a:spcAft>
                <a:spcPts val="0"/>
              </a:spcAft>
              <a:buSzPts val="2600"/>
              <a:buChar char="○"/>
              <a:defRPr/>
            </a:lvl5pPr>
            <a:lvl6pPr indent="-393700" lvl="5" marL="2743200" rtl="0">
              <a:spcBef>
                <a:spcPts val="2100"/>
              </a:spcBef>
              <a:spcAft>
                <a:spcPts val="0"/>
              </a:spcAft>
              <a:buSzPts val="2600"/>
              <a:buChar char="■"/>
              <a:defRPr/>
            </a:lvl6pPr>
            <a:lvl7pPr indent="-393700" lvl="6" marL="3200400" rtl="0">
              <a:spcBef>
                <a:spcPts val="2100"/>
              </a:spcBef>
              <a:spcAft>
                <a:spcPts val="0"/>
              </a:spcAft>
              <a:buSzPts val="2600"/>
              <a:buChar char="●"/>
              <a:defRPr/>
            </a:lvl7pPr>
            <a:lvl8pPr indent="-393700" lvl="7" marL="3657600" rtl="0">
              <a:spcBef>
                <a:spcPts val="2100"/>
              </a:spcBef>
              <a:spcAft>
                <a:spcPts val="0"/>
              </a:spcAft>
              <a:buSzPts val="2600"/>
              <a:buChar char="○"/>
              <a:defRPr/>
            </a:lvl8pPr>
            <a:lvl9pPr indent="-393700" lvl="8" marL="4114800" rtl="0">
              <a:spcBef>
                <a:spcPts val="2100"/>
              </a:spcBef>
              <a:spcAft>
                <a:spcPts val="2100"/>
              </a:spcAft>
              <a:buSzPts val="2600"/>
              <a:buChar char="■"/>
              <a:defRPr/>
            </a:lvl9pPr>
          </a:lstStyle>
          <a:p/>
        </p:txBody>
      </p:sp>
      <p:sp>
        <p:nvSpPr>
          <p:cNvPr id="256" name="Google Shape;256;p9"/>
          <p:cNvSpPr txBox="1"/>
          <p:nvPr>
            <p:ph idx="4" type="subTitle"/>
          </p:nvPr>
        </p:nvSpPr>
        <p:spPr>
          <a:xfrm>
            <a:off x="2727301" y="2385333"/>
            <a:ext cx="2179500" cy="622500"/>
          </a:xfrm>
          <a:prstGeom prst="rect">
            <a:avLst/>
          </a:prstGeom>
        </p:spPr>
        <p:txBody>
          <a:bodyPr anchorCtr="0" anchor="ctr" bIns="121900" lIns="121900" spcFirstLastPara="1" rIns="121900" wrap="square" tIns="121900">
            <a:noAutofit/>
          </a:bodyPr>
          <a:lstStyle>
            <a:lvl1pPr lvl="0" rtl="0" algn="ctr">
              <a:spcBef>
                <a:spcPts val="0"/>
              </a:spcBef>
              <a:spcAft>
                <a:spcPts val="0"/>
              </a:spcAft>
              <a:buNone/>
              <a:defRPr b="1" sz="3200"/>
            </a:lvl1pPr>
            <a:lvl2pPr lvl="1" rtl="0" algn="ctr">
              <a:spcBef>
                <a:spcPts val="2100"/>
              </a:spcBef>
              <a:spcAft>
                <a:spcPts val="0"/>
              </a:spcAft>
              <a:buNone/>
              <a:defRPr b="1" sz="3200"/>
            </a:lvl2pPr>
            <a:lvl3pPr lvl="2" rtl="0" algn="ctr">
              <a:spcBef>
                <a:spcPts val="2100"/>
              </a:spcBef>
              <a:spcAft>
                <a:spcPts val="0"/>
              </a:spcAft>
              <a:buNone/>
              <a:defRPr b="1" sz="3200"/>
            </a:lvl3pPr>
            <a:lvl4pPr lvl="3" rtl="0" algn="ctr">
              <a:spcBef>
                <a:spcPts val="2100"/>
              </a:spcBef>
              <a:spcAft>
                <a:spcPts val="0"/>
              </a:spcAft>
              <a:buNone/>
              <a:defRPr b="1" sz="3200"/>
            </a:lvl4pPr>
            <a:lvl5pPr lvl="4" rtl="0" algn="ctr">
              <a:spcBef>
                <a:spcPts val="2100"/>
              </a:spcBef>
              <a:spcAft>
                <a:spcPts val="0"/>
              </a:spcAft>
              <a:buNone/>
              <a:defRPr b="1" sz="3200"/>
            </a:lvl5pPr>
            <a:lvl6pPr lvl="5" rtl="0" algn="ctr">
              <a:spcBef>
                <a:spcPts val="2100"/>
              </a:spcBef>
              <a:spcAft>
                <a:spcPts val="0"/>
              </a:spcAft>
              <a:buNone/>
              <a:defRPr b="1" sz="3200"/>
            </a:lvl6pPr>
            <a:lvl7pPr lvl="6" rtl="0" algn="ctr">
              <a:spcBef>
                <a:spcPts val="2100"/>
              </a:spcBef>
              <a:spcAft>
                <a:spcPts val="0"/>
              </a:spcAft>
              <a:buNone/>
              <a:defRPr b="1" sz="3200"/>
            </a:lvl7pPr>
            <a:lvl8pPr lvl="7" rtl="0" algn="ctr">
              <a:spcBef>
                <a:spcPts val="2100"/>
              </a:spcBef>
              <a:spcAft>
                <a:spcPts val="0"/>
              </a:spcAft>
              <a:buNone/>
              <a:defRPr b="1" sz="3200"/>
            </a:lvl8pPr>
            <a:lvl9pPr lvl="8" rtl="0" algn="ctr">
              <a:spcBef>
                <a:spcPts val="2100"/>
              </a:spcBef>
              <a:spcAft>
                <a:spcPts val="2100"/>
              </a:spcAft>
              <a:buNone/>
              <a:defRPr b="1" sz="3200"/>
            </a:lvl9pPr>
          </a:lstStyle>
          <a:p/>
        </p:txBody>
      </p:sp>
      <p:sp>
        <p:nvSpPr>
          <p:cNvPr id="257" name="Google Shape;257;p9"/>
          <p:cNvSpPr txBox="1"/>
          <p:nvPr>
            <p:ph idx="5" type="body"/>
          </p:nvPr>
        </p:nvSpPr>
        <p:spPr>
          <a:xfrm>
            <a:off x="5045864" y="3107809"/>
            <a:ext cx="2179500" cy="3216000"/>
          </a:xfrm>
          <a:prstGeom prst="rect">
            <a:avLst/>
          </a:prstGeom>
        </p:spPr>
        <p:txBody>
          <a:bodyPr anchorCtr="0" anchor="t" bIns="121900" lIns="121900" spcFirstLastPara="1" rIns="121900" wrap="square" tIns="121900">
            <a:noAutofit/>
          </a:bodyPr>
          <a:lstStyle>
            <a:lvl1pPr indent="-349250" lvl="0" marL="457200" rtl="0">
              <a:spcBef>
                <a:spcPts val="0"/>
              </a:spcBef>
              <a:spcAft>
                <a:spcPts val="0"/>
              </a:spcAft>
              <a:buSzPts val="1900"/>
              <a:buChar char="●"/>
              <a:defRPr sz="1900"/>
            </a:lvl1pPr>
            <a:lvl2pPr indent="-393700" lvl="1" marL="914400" rtl="0">
              <a:spcBef>
                <a:spcPts val="2100"/>
              </a:spcBef>
              <a:spcAft>
                <a:spcPts val="0"/>
              </a:spcAft>
              <a:buSzPts val="2600"/>
              <a:buChar char="○"/>
              <a:defRPr/>
            </a:lvl2pPr>
            <a:lvl3pPr indent="-393700" lvl="2" marL="1371600" rtl="0">
              <a:spcBef>
                <a:spcPts val="2100"/>
              </a:spcBef>
              <a:spcAft>
                <a:spcPts val="0"/>
              </a:spcAft>
              <a:buSzPts val="2600"/>
              <a:buChar char="■"/>
              <a:defRPr/>
            </a:lvl3pPr>
            <a:lvl4pPr indent="-393700" lvl="3" marL="1828800" rtl="0">
              <a:spcBef>
                <a:spcPts val="2100"/>
              </a:spcBef>
              <a:spcAft>
                <a:spcPts val="0"/>
              </a:spcAft>
              <a:buSzPts val="2600"/>
              <a:buChar char="●"/>
              <a:defRPr/>
            </a:lvl4pPr>
            <a:lvl5pPr indent="-393700" lvl="4" marL="2286000" rtl="0">
              <a:spcBef>
                <a:spcPts val="2100"/>
              </a:spcBef>
              <a:spcAft>
                <a:spcPts val="0"/>
              </a:spcAft>
              <a:buSzPts val="2600"/>
              <a:buChar char="○"/>
              <a:defRPr/>
            </a:lvl5pPr>
            <a:lvl6pPr indent="-393700" lvl="5" marL="2743200" rtl="0">
              <a:spcBef>
                <a:spcPts val="2100"/>
              </a:spcBef>
              <a:spcAft>
                <a:spcPts val="0"/>
              </a:spcAft>
              <a:buSzPts val="2600"/>
              <a:buChar char="■"/>
              <a:defRPr/>
            </a:lvl6pPr>
            <a:lvl7pPr indent="-393700" lvl="6" marL="3200400" rtl="0">
              <a:spcBef>
                <a:spcPts val="2100"/>
              </a:spcBef>
              <a:spcAft>
                <a:spcPts val="0"/>
              </a:spcAft>
              <a:buSzPts val="2600"/>
              <a:buChar char="●"/>
              <a:defRPr/>
            </a:lvl7pPr>
            <a:lvl8pPr indent="-393700" lvl="7" marL="3657600" rtl="0">
              <a:spcBef>
                <a:spcPts val="2100"/>
              </a:spcBef>
              <a:spcAft>
                <a:spcPts val="0"/>
              </a:spcAft>
              <a:buSzPts val="2600"/>
              <a:buChar char="○"/>
              <a:defRPr/>
            </a:lvl8pPr>
            <a:lvl9pPr indent="-393700" lvl="8" marL="4114800" rtl="0">
              <a:spcBef>
                <a:spcPts val="2100"/>
              </a:spcBef>
              <a:spcAft>
                <a:spcPts val="2100"/>
              </a:spcAft>
              <a:buSzPts val="2600"/>
              <a:buChar char="■"/>
              <a:defRPr/>
            </a:lvl9pPr>
          </a:lstStyle>
          <a:p/>
        </p:txBody>
      </p:sp>
      <p:sp>
        <p:nvSpPr>
          <p:cNvPr id="258" name="Google Shape;258;p9"/>
          <p:cNvSpPr txBox="1"/>
          <p:nvPr>
            <p:ph idx="6" type="subTitle"/>
          </p:nvPr>
        </p:nvSpPr>
        <p:spPr>
          <a:xfrm>
            <a:off x="5045864" y="2385333"/>
            <a:ext cx="2179500" cy="622500"/>
          </a:xfrm>
          <a:prstGeom prst="rect">
            <a:avLst/>
          </a:prstGeom>
        </p:spPr>
        <p:txBody>
          <a:bodyPr anchorCtr="0" anchor="ctr" bIns="121900" lIns="121900" spcFirstLastPara="1" rIns="121900" wrap="square" tIns="121900">
            <a:noAutofit/>
          </a:bodyPr>
          <a:lstStyle>
            <a:lvl1pPr lvl="0" rtl="0" algn="ctr">
              <a:spcBef>
                <a:spcPts val="0"/>
              </a:spcBef>
              <a:spcAft>
                <a:spcPts val="0"/>
              </a:spcAft>
              <a:buNone/>
              <a:defRPr b="1" sz="3200"/>
            </a:lvl1pPr>
            <a:lvl2pPr lvl="1" rtl="0" algn="ctr">
              <a:spcBef>
                <a:spcPts val="2100"/>
              </a:spcBef>
              <a:spcAft>
                <a:spcPts val="0"/>
              </a:spcAft>
              <a:buNone/>
              <a:defRPr b="1" sz="3200"/>
            </a:lvl2pPr>
            <a:lvl3pPr lvl="2" rtl="0" algn="ctr">
              <a:spcBef>
                <a:spcPts val="2100"/>
              </a:spcBef>
              <a:spcAft>
                <a:spcPts val="0"/>
              </a:spcAft>
              <a:buNone/>
              <a:defRPr b="1" sz="3200"/>
            </a:lvl3pPr>
            <a:lvl4pPr lvl="3" rtl="0" algn="ctr">
              <a:spcBef>
                <a:spcPts val="2100"/>
              </a:spcBef>
              <a:spcAft>
                <a:spcPts val="0"/>
              </a:spcAft>
              <a:buNone/>
              <a:defRPr b="1" sz="3200"/>
            </a:lvl4pPr>
            <a:lvl5pPr lvl="4" rtl="0" algn="ctr">
              <a:spcBef>
                <a:spcPts val="2100"/>
              </a:spcBef>
              <a:spcAft>
                <a:spcPts val="0"/>
              </a:spcAft>
              <a:buNone/>
              <a:defRPr b="1" sz="3200"/>
            </a:lvl5pPr>
            <a:lvl6pPr lvl="5" rtl="0" algn="ctr">
              <a:spcBef>
                <a:spcPts val="2100"/>
              </a:spcBef>
              <a:spcAft>
                <a:spcPts val="0"/>
              </a:spcAft>
              <a:buNone/>
              <a:defRPr b="1" sz="3200"/>
            </a:lvl6pPr>
            <a:lvl7pPr lvl="6" rtl="0" algn="ctr">
              <a:spcBef>
                <a:spcPts val="2100"/>
              </a:spcBef>
              <a:spcAft>
                <a:spcPts val="0"/>
              </a:spcAft>
              <a:buNone/>
              <a:defRPr b="1" sz="3200"/>
            </a:lvl7pPr>
            <a:lvl8pPr lvl="7" rtl="0" algn="ctr">
              <a:spcBef>
                <a:spcPts val="2100"/>
              </a:spcBef>
              <a:spcAft>
                <a:spcPts val="0"/>
              </a:spcAft>
              <a:buNone/>
              <a:defRPr b="1" sz="3200"/>
            </a:lvl8pPr>
            <a:lvl9pPr lvl="8" rtl="0" algn="ctr">
              <a:spcBef>
                <a:spcPts val="2100"/>
              </a:spcBef>
              <a:spcAft>
                <a:spcPts val="2100"/>
              </a:spcAft>
              <a:buNone/>
              <a:defRPr b="1" sz="3200"/>
            </a:lvl9pPr>
          </a:lstStyle>
          <a:p/>
        </p:txBody>
      </p:sp>
      <p:sp>
        <p:nvSpPr>
          <p:cNvPr id="259" name="Google Shape;259;p9"/>
          <p:cNvSpPr txBox="1"/>
          <p:nvPr>
            <p:ph idx="7" type="body"/>
          </p:nvPr>
        </p:nvSpPr>
        <p:spPr>
          <a:xfrm>
            <a:off x="7364428" y="3107809"/>
            <a:ext cx="2179500" cy="3216000"/>
          </a:xfrm>
          <a:prstGeom prst="rect">
            <a:avLst/>
          </a:prstGeom>
        </p:spPr>
        <p:txBody>
          <a:bodyPr anchorCtr="0" anchor="t" bIns="121900" lIns="121900" spcFirstLastPara="1" rIns="121900" wrap="square" tIns="121900">
            <a:noAutofit/>
          </a:bodyPr>
          <a:lstStyle>
            <a:lvl1pPr indent="-349250" lvl="0" marL="457200" rtl="0">
              <a:spcBef>
                <a:spcPts val="0"/>
              </a:spcBef>
              <a:spcAft>
                <a:spcPts val="0"/>
              </a:spcAft>
              <a:buSzPts val="1900"/>
              <a:buChar char="●"/>
              <a:defRPr sz="1900"/>
            </a:lvl1pPr>
            <a:lvl2pPr indent="-393700" lvl="1" marL="914400" rtl="0">
              <a:spcBef>
                <a:spcPts val="2100"/>
              </a:spcBef>
              <a:spcAft>
                <a:spcPts val="0"/>
              </a:spcAft>
              <a:buSzPts val="2600"/>
              <a:buChar char="○"/>
              <a:defRPr/>
            </a:lvl2pPr>
            <a:lvl3pPr indent="-393700" lvl="2" marL="1371600" rtl="0">
              <a:spcBef>
                <a:spcPts val="2100"/>
              </a:spcBef>
              <a:spcAft>
                <a:spcPts val="0"/>
              </a:spcAft>
              <a:buSzPts val="2600"/>
              <a:buChar char="■"/>
              <a:defRPr/>
            </a:lvl3pPr>
            <a:lvl4pPr indent="-393700" lvl="3" marL="1828800" rtl="0">
              <a:spcBef>
                <a:spcPts val="2100"/>
              </a:spcBef>
              <a:spcAft>
                <a:spcPts val="0"/>
              </a:spcAft>
              <a:buSzPts val="2600"/>
              <a:buChar char="●"/>
              <a:defRPr/>
            </a:lvl4pPr>
            <a:lvl5pPr indent="-393700" lvl="4" marL="2286000" rtl="0">
              <a:spcBef>
                <a:spcPts val="2100"/>
              </a:spcBef>
              <a:spcAft>
                <a:spcPts val="0"/>
              </a:spcAft>
              <a:buSzPts val="2600"/>
              <a:buChar char="○"/>
              <a:defRPr/>
            </a:lvl5pPr>
            <a:lvl6pPr indent="-393700" lvl="5" marL="2743200" rtl="0">
              <a:spcBef>
                <a:spcPts val="2100"/>
              </a:spcBef>
              <a:spcAft>
                <a:spcPts val="0"/>
              </a:spcAft>
              <a:buSzPts val="2600"/>
              <a:buChar char="■"/>
              <a:defRPr/>
            </a:lvl6pPr>
            <a:lvl7pPr indent="-393700" lvl="6" marL="3200400" rtl="0">
              <a:spcBef>
                <a:spcPts val="2100"/>
              </a:spcBef>
              <a:spcAft>
                <a:spcPts val="0"/>
              </a:spcAft>
              <a:buSzPts val="2600"/>
              <a:buChar char="●"/>
              <a:defRPr/>
            </a:lvl7pPr>
            <a:lvl8pPr indent="-393700" lvl="7" marL="3657600" rtl="0">
              <a:spcBef>
                <a:spcPts val="2100"/>
              </a:spcBef>
              <a:spcAft>
                <a:spcPts val="0"/>
              </a:spcAft>
              <a:buSzPts val="2600"/>
              <a:buChar char="○"/>
              <a:defRPr/>
            </a:lvl8pPr>
            <a:lvl9pPr indent="-393700" lvl="8" marL="4114800" rtl="0">
              <a:spcBef>
                <a:spcPts val="2100"/>
              </a:spcBef>
              <a:spcAft>
                <a:spcPts val="2100"/>
              </a:spcAft>
              <a:buSzPts val="2600"/>
              <a:buChar char="■"/>
              <a:defRPr/>
            </a:lvl9pPr>
          </a:lstStyle>
          <a:p/>
        </p:txBody>
      </p:sp>
      <p:sp>
        <p:nvSpPr>
          <p:cNvPr id="260" name="Google Shape;260;p9"/>
          <p:cNvSpPr txBox="1"/>
          <p:nvPr>
            <p:ph idx="8" type="subTitle"/>
          </p:nvPr>
        </p:nvSpPr>
        <p:spPr>
          <a:xfrm>
            <a:off x="7364428" y="2385333"/>
            <a:ext cx="2179500" cy="622500"/>
          </a:xfrm>
          <a:prstGeom prst="rect">
            <a:avLst/>
          </a:prstGeom>
        </p:spPr>
        <p:txBody>
          <a:bodyPr anchorCtr="0" anchor="ctr" bIns="121900" lIns="121900" spcFirstLastPara="1" rIns="121900" wrap="square" tIns="121900">
            <a:noAutofit/>
          </a:bodyPr>
          <a:lstStyle>
            <a:lvl1pPr lvl="0" rtl="0" algn="ctr">
              <a:spcBef>
                <a:spcPts val="0"/>
              </a:spcBef>
              <a:spcAft>
                <a:spcPts val="0"/>
              </a:spcAft>
              <a:buNone/>
              <a:defRPr b="1" sz="3200"/>
            </a:lvl1pPr>
            <a:lvl2pPr lvl="1" rtl="0" algn="ctr">
              <a:spcBef>
                <a:spcPts val="2100"/>
              </a:spcBef>
              <a:spcAft>
                <a:spcPts val="0"/>
              </a:spcAft>
              <a:buNone/>
              <a:defRPr b="1" sz="3200"/>
            </a:lvl2pPr>
            <a:lvl3pPr lvl="2" rtl="0" algn="ctr">
              <a:spcBef>
                <a:spcPts val="2100"/>
              </a:spcBef>
              <a:spcAft>
                <a:spcPts val="0"/>
              </a:spcAft>
              <a:buNone/>
              <a:defRPr b="1" sz="3200"/>
            </a:lvl3pPr>
            <a:lvl4pPr lvl="3" rtl="0" algn="ctr">
              <a:spcBef>
                <a:spcPts val="2100"/>
              </a:spcBef>
              <a:spcAft>
                <a:spcPts val="0"/>
              </a:spcAft>
              <a:buNone/>
              <a:defRPr b="1" sz="3200"/>
            </a:lvl4pPr>
            <a:lvl5pPr lvl="4" rtl="0" algn="ctr">
              <a:spcBef>
                <a:spcPts val="2100"/>
              </a:spcBef>
              <a:spcAft>
                <a:spcPts val="0"/>
              </a:spcAft>
              <a:buNone/>
              <a:defRPr b="1" sz="3200"/>
            </a:lvl5pPr>
            <a:lvl6pPr lvl="5" rtl="0" algn="ctr">
              <a:spcBef>
                <a:spcPts val="2100"/>
              </a:spcBef>
              <a:spcAft>
                <a:spcPts val="0"/>
              </a:spcAft>
              <a:buNone/>
              <a:defRPr b="1" sz="3200"/>
            </a:lvl6pPr>
            <a:lvl7pPr lvl="6" rtl="0" algn="ctr">
              <a:spcBef>
                <a:spcPts val="2100"/>
              </a:spcBef>
              <a:spcAft>
                <a:spcPts val="0"/>
              </a:spcAft>
              <a:buNone/>
              <a:defRPr b="1" sz="3200"/>
            </a:lvl7pPr>
            <a:lvl8pPr lvl="7" rtl="0" algn="ctr">
              <a:spcBef>
                <a:spcPts val="2100"/>
              </a:spcBef>
              <a:spcAft>
                <a:spcPts val="0"/>
              </a:spcAft>
              <a:buNone/>
              <a:defRPr b="1" sz="3200"/>
            </a:lvl8pPr>
            <a:lvl9pPr lvl="8" rtl="0" algn="ctr">
              <a:spcBef>
                <a:spcPts val="2100"/>
              </a:spcBef>
              <a:spcAft>
                <a:spcPts val="2100"/>
              </a:spcAft>
              <a:buNone/>
              <a:defRPr b="1" sz="3200"/>
            </a:lvl9pPr>
          </a:lstStyle>
          <a:p/>
        </p:txBody>
      </p:sp>
      <p:sp>
        <p:nvSpPr>
          <p:cNvPr id="261" name="Google Shape;261;p9"/>
          <p:cNvSpPr txBox="1"/>
          <p:nvPr>
            <p:ph idx="9" type="body"/>
          </p:nvPr>
        </p:nvSpPr>
        <p:spPr>
          <a:xfrm>
            <a:off x="9682991" y="3107809"/>
            <a:ext cx="2179500" cy="3216000"/>
          </a:xfrm>
          <a:prstGeom prst="rect">
            <a:avLst/>
          </a:prstGeom>
        </p:spPr>
        <p:txBody>
          <a:bodyPr anchorCtr="0" anchor="t" bIns="121900" lIns="121900" spcFirstLastPara="1" rIns="121900" wrap="square" tIns="121900">
            <a:noAutofit/>
          </a:bodyPr>
          <a:lstStyle>
            <a:lvl1pPr indent="-349250" lvl="0" marL="457200" rtl="0">
              <a:spcBef>
                <a:spcPts val="0"/>
              </a:spcBef>
              <a:spcAft>
                <a:spcPts val="0"/>
              </a:spcAft>
              <a:buSzPts val="1900"/>
              <a:buChar char="●"/>
              <a:defRPr sz="1900"/>
            </a:lvl1pPr>
            <a:lvl2pPr indent="-393700" lvl="1" marL="914400" rtl="0">
              <a:spcBef>
                <a:spcPts val="2100"/>
              </a:spcBef>
              <a:spcAft>
                <a:spcPts val="0"/>
              </a:spcAft>
              <a:buSzPts val="2600"/>
              <a:buChar char="○"/>
              <a:defRPr/>
            </a:lvl2pPr>
            <a:lvl3pPr indent="-393700" lvl="2" marL="1371600" rtl="0">
              <a:spcBef>
                <a:spcPts val="2100"/>
              </a:spcBef>
              <a:spcAft>
                <a:spcPts val="0"/>
              </a:spcAft>
              <a:buSzPts val="2600"/>
              <a:buChar char="■"/>
              <a:defRPr/>
            </a:lvl3pPr>
            <a:lvl4pPr indent="-393700" lvl="3" marL="1828800" rtl="0">
              <a:spcBef>
                <a:spcPts val="2100"/>
              </a:spcBef>
              <a:spcAft>
                <a:spcPts val="0"/>
              </a:spcAft>
              <a:buSzPts val="2600"/>
              <a:buChar char="●"/>
              <a:defRPr/>
            </a:lvl4pPr>
            <a:lvl5pPr indent="-393700" lvl="4" marL="2286000" rtl="0">
              <a:spcBef>
                <a:spcPts val="2100"/>
              </a:spcBef>
              <a:spcAft>
                <a:spcPts val="0"/>
              </a:spcAft>
              <a:buSzPts val="2600"/>
              <a:buChar char="○"/>
              <a:defRPr/>
            </a:lvl5pPr>
            <a:lvl6pPr indent="-393700" lvl="5" marL="2743200" rtl="0">
              <a:spcBef>
                <a:spcPts val="2100"/>
              </a:spcBef>
              <a:spcAft>
                <a:spcPts val="0"/>
              </a:spcAft>
              <a:buSzPts val="2600"/>
              <a:buChar char="■"/>
              <a:defRPr/>
            </a:lvl6pPr>
            <a:lvl7pPr indent="-393700" lvl="6" marL="3200400" rtl="0">
              <a:spcBef>
                <a:spcPts val="2100"/>
              </a:spcBef>
              <a:spcAft>
                <a:spcPts val="0"/>
              </a:spcAft>
              <a:buSzPts val="2600"/>
              <a:buChar char="●"/>
              <a:defRPr/>
            </a:lvl7pPr>
            <a:lvl8pPr indent="-393700" lvl="7" marL="3657600" rtl="0">
              <a:spcBef>
                <a:spcPts val="2100"/>
              </a:spcBef>
              <a:spcAft>
                <a:spcPts val="0"/>
              </a:spcAft>
              <a:buSzPts val="2600"/>
              <a:buChar char="○"/>
              <a:defRPr/>
            </a:lvl8pPr>
            <a:lvl9pPr indent="-393700" lvl="8" marL="4114800" rtl="0">
              <a:spcBef>
                <a:spcPts val="2100"/>
              </a:spcBef>
              <a:spcAft>
                <a:spcPts val="2100"/>
              </a:spcAft>
              <a:buSzPts val="2600"/>
              <a:buChar char="■"/>
              <a:defRPr/>
            </a:lvl9pPr>
          </a:lstStyle>
          <a:p/>
        </p:txBody>
      </p:sp>
      <p:sp>
        <p:nvSpPr>
          <p:cNvPr id="262" name="Google Shape;262;p9"/>
          <p:cNvSpPr txBox="1"/>
          <p:nvPr>
            <p:ph idx="13" type="subTitle"/>
          </p:nvPr>
        </p:nvSpPr>
        <p:spPr>
          <a:xfrm>
            <a:off x="9682991" y="2385333"/>
            <a:ext cx="2179500" cy="622500"/>
          </a:xfrm>
          <a:prstGeom prst="rect">
            <a:avLst/>
          </a:prstGeom>
        </p:spPr>
        <p:txBody>
          <a:bodyPr anchorCtr="0" anchor="ctr" bIns="121900" lIns="121900" spcFirstLastPara="1" rIns="121900" wrap="square" tIns="121900">
            <a:noAutofit/>
          </a:bodyPr>
          <a:lstStyle>
            <a:lvl1pPr lvl="0" rtl="0" algn="ctr">
              <a:spcBef>
                <a:spcPts val="0"/>
              </a:spcBef>
              <a:spcAft>
                <a:spcPts val="0"/>
              </a:spcAft>
              <a:buNone/>
              <a:defRPr b="1" sz="3200"/>
            </a:lvl1pPr>
            <a:lvl2pPr lvl="1" rtl="0" algn="ctr">
              <a:spcBef>
                <a:spcPts val="2100"/>
              </a:spcBef>
              <a:spcAft>
                <a:spcPts val="0"/>
              </a:spcAft>
              <a:buNone/>
              <a:defRPr b="1" sz="3200"/>
            </a:lvl2pPr>
            <a:lvl3pPr lvl="2" rtl="0" algn="ctr">
              <a:spcBef>
                <a:spcPts val="2100"/>
              </a:spcBef>
              <a:spcAft>
                <a:spcPts val="0"/>
              </a:spcAft>
              <a:buNone/>
              <a:defRPr b="1" sz="3200"/>
            </a:lvl3pPr>
            <a:lvl4pPr lvl="3" rtl="0" algn="ctr">
              <a:spcBef>
                <a:spcPts val="2100"/>
              </a:spcBef>
              <a:spcAft>
                <a:spcPts val="0"/>
              </a:spcAft>
              <a:buNone/>
              <a:defRPr b="1" sz="3200"/>
            </a:lvl4pPr>
            <a:lvl5pPr lvl="4" rtl="0" algn="ctr">
              <a:spcBef>
                <a:spcPts val="2100"/>
              </a:spcBef>
              <a:spcAft>
                <a:spcPts val="0"/>
              </a:spcAft>
              <a:buNone/>
              <a:defRPr b="1" sz="3200"/>
            </a:lvl5pPr>
            <a:lvl6pPr lvl="5" rtl="0" algn="ctr">
              <a:spcBef>
                <a:spcPts val="2100"/>
              </a:spcBef>
              <a:spcAft>
                <a:spcPts val="0"/>
              </a:spcAft>
              <a:buNone/>
              <a:defRPr b="1" sz="3200"/>
            </a:lvl6pPr>
            <a:lvl7pPr lvl="6" rtl="0" algn="ctr">
              <a:spcBef>
                <a:spcPts val="2100"/>
              </a:spcBef>
              <a:spcAft>
                <a:spcPts val="0"/>
              </a:spcAft>
              <a:buNone/>
              <a:defRPr b="1" sz="3200"/>
            </a:lvl7pPr>
            <a:lvl8pPr lvl="7" rtl="0" algn="ctr">
              <a:spcBef>
                <a:spcPts val="2100"/>
              </a:spcBef>
              <a:spcAft>
                <a:spcPts val="0"/>
              </a:spcAft>
              <a:buNone/>
              <a:defRPr b="1" sz="3200"/>
            </a:lvl8pPr>
            <a:lvl9pPr lvl="8" rtl="0" algn="ctr">
              <a:spcBef>
                <a:spcPts val="2100"/>
              </a:spcBef>
              <a:spcAft>
                <a:spcPts val="2100"/>
              </a:spcAft>
              <a:buNone/>
              <a:defRPr b="1" sz="3200"/>
            </a:lvl9pPr>
          </a:lstStyle>
          <a:p/>
        </p:txBody>
      </p:sp>
      <p:grpSp>
        <p:nvGrpSpPr>
          <p:cNvPr id="263" name="Google Shape;263;p9"/>
          <p:cNvGrpSpPr/>
          <p:nvPr/>
        </p:nvGrpSpPr>
        <p:grpSpPr>
          <a:xfrm rot="-10597407">
            <a:off x="4143596" y="5664379"/>
            <a:ext cx="4116277" cy="955329"/>
            <a:chOff x="4113435" y="5817592"/>
            <a:chExt cx="4116129" cy="955294"/>
          </a:xfrm>
        </p:grpSpPr>
        <p:sp>
          <p:nvSpPr>
            <p:cNvPr id="264" name="Google Shape;264;p9"/>
            <p:cNvSpPr/>
            <p:nvPr/>
          </p:nvSpPr>
          <p:spPr>
            <a:xfrm rot="-5800932">
              <a:off x="5915677" y="4255203"/>
              <a:ext cx="399615" cy="3984580"/>
            </a:xfrm>
            <a:prstGeom prst="rect">
              <a:avLst/>
            </a:prstGeom>
            <a:solidFill>
              <a:srgbClr val="B2B2B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265" name="Google Shape;265;p9"/>
            <p:cNvGrpSpPr/>
            <p:nvPr/>
          </p:nvGrpSpPr>
          <p:grpSpPr>
            <a:xfrm rot="-5832916">
              <a:off x="6178963" y="4441087"/>
              <a:ext cx="329627" cy="3759948"/>
              <a:chOff x="3015702" y="1986247"/>
              <a:chExt cx="329621" cy="3759877"/>
            </a:xfrm>
          </p:grpSpPr>
          <p:sp>
            <p:nvSpPr>
              <p:cNvPr id="266" name="Google Shape;266;p9"/>
              <p:cNvSpPr/>
              <p:nvPr/>
            </p:nvSpPr>
            <p:spPr>
              <a:xfrm>
                <a:off x="3015702" y="2864310"/>
                <a:ext cx="327000" cy="18408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67" name="Google Shape;267;p9"/>
              <p:cNvSpPr/>
              <p:nvPr/>
            </p:nvSpPr>
            <p:spPr>
              <a:xfrm>
                <a:off x="3016712" y="4736509"/>
                <a:ext cx="326100" cy="9072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68" name="Google Shape;268;p9"/>
              <p:cNvSpPr/>
              <p:nvPr/>
            </p:nvSpPr>
            <p:spPr>
              <a:xfrm>
                <a:off x="3035887" y="5674124"/>
                <a:ext cx="288000" cy="720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69" name="Google Shape;269;p9"/>
              <p:cNvSpPr/>
              <p:nvPr/>
            </p:nvSpPr>
            <p:spPr>
              <a:xfrm>
                <a:off x="3017723" y="1986247"/>
                <a:ext cx="327600" cy="8487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270" name="Google Shape;270;p9"/>
            <p:cNvGrpSpPr/>
            <p:nvPr/>
          </p:nvGrpSpPr>
          <p:grpSpPr>
            <a:xfrm rot="-5832916">
              <a:off x="4574938" y="5841002"/>
              <a:ext cx="429908" cy="1276891"/>
              <a:chOff x="2997536" y="1684476"/>
              <a:chExt cx="429900" cy="1276867"/>
            </a:xfrm>
          </p:grpSpPr>
          <p:sp>
            <p:nvSpPr>
              <p:cNvPr id="271" name="Google Shape;271;p9"/>
              <p:cNvSpPr/>
              <p:nvPr/>
            </p:nvSpPr>
            <p:spPr>
              <a:xfrm>
                <a:off x="2997536" y="1768245"/>
                <a:ext cx="429900" cy="1938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72" name="Google Shape;272;p9"/>
              <p:cNvSpPr/>
              <p:nvPr/>
            </p:nvSpPr>
            <p:spPr>
              <a:xfrm>
                <a:off x="3095436" y="1684476"/>
                <a:ext cx="229200" cy="897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73" name="Google Shape;273;p9"/>
              <p:cNvSpPr/>
              <p:nvPr/>
            </p:nvSpPr>
            <p:spPr>
              <a:xfrm>
                <a:off x="3337660" y="1920643"/>
                <a:ext cx="89700" cy="10407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sp>
          <p:nvSpPr>
            <p:cNvPr id="274" name="Google Shape;274;p9"/>
            <p:cNvSpPr/>
            <p:nvPr/>
          </p:nvSpPr>
          <p:spPr>
            <a:xfrm rot="-5834708">
              <a:off x="5552312" y="6201925"/>
              <a:ext cx="230742" cy="399752"/>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75" name="Google Shape;275;p9"/>
            <p:cNvSpPr txBox="1"/>
            <p:nvPr/>
          </p:nvSpPr>
          <p:spPr>
            <a:xfrm rot="10287147">
              <a:off x="5951451" y="6127595"/>
              <a:ext cx="1164636" cy="33882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GB" sz="1600"/>
                <a:t>COLORS</a:t>
              </a:r>
              <a:endParaRP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Title">
  <p:cSld name="BLANK_3">
    <p:bg>
      <p:bgPr>
        <a:solidFill>
          <a:schemeClr val="lt1"/>
        </a:solidFill>
      </p:bgPr>
    </p:bg>
    <p:spTree>
      <p:nvGrpSpPr>
        <p:cNvPr id="276" name="Shape 276"/>
        <p:cNvGrpSpPr/>
        <p:nvPr/>
      </p:nvGrpSpPr>
      <p:grpSpPr>
        <a:xfrm>
          <a:off x="0" y="0"/>
          <a:ext cx="0" cy="0"/>
          <a:chOff x="0" y="0"/>
          <a:chExt cx="0" cy="0"/>
        </a:xfrm>
      </p:grpSpPr>
      <p:sp>
        <p:nvSpPr>
          <p:cNvPr id="277" name="Google Shape;277;p10"/>
          <p:cNvSpPr/>
          <p:nvPr/>
        </p:nvSpPr>
        <p:spPr>
          <a:xfrm>
            <a:off x="384374" y="688475"/>
            <a:ext cx="10997100" cy="5522700"/>
          </a:xfrm>
          <a:prstGeom prst="rect">
            <a:avLst/>
          </a:prstGeom>
          <a:solidFill>
            <a:srgbClr val="FFFFFF"/>
          </a:solidFill>
          <a:ln>
            <a:noFill/>
          </a:ln>
          <a:effectLst>
            <a:outerShdw rotWithShape="0" algn="tl" dir="2700000" dist="177800">
              <a:srgbClr val="B2B2B2"/>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78" name="Google Shape;278;p10"/>
          <p:cNvSpPr/>
          <p:nvPr/>
        </p:nvSpPr>
        <p:spPr>
          <a:xfrm rot="317976">
            <a:off x="814248" y="1593820"/>
            <a:ext cx="399508" cy="3984595"/>
          </a:xfrm>
          <a:prstGeom prst="rect">
            <a:avLst/>
          </a:prstGeom>
          <a:solidFill>
            <a:srgbClr val="B2B2B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279" name="Google Shape;279;p10"/>
          <p:cNvGrpSpPr/>
          <p:nvPr/>
        </p:nvGrpSpPr>
        <p:grpSpPr>
          <a:xfrm rot="285647">
            <a:off x="764433" y="1688095"/>
            <a:ext cx="329638" cy="3760066"/>
            <a:chOff x="3015702" y="1986247"/>
            <a:chExt cx="329621" cy="3759877"/>
          </a:xfrm>
        </p:grpSpPr>
        <p:sp>
          <p:nvSpPr>
            <p:cNvPr id="280" name="Google Shape;280;p10"/>
            <p:cNvSpPr/>
            <p:nvPr/>
          </p:nvSpPr>
          <p:spPr>
            <a:xfrm>
              <a:off x="3015702" y="2864310"/>
              <a:ext cx="327000" cy="18408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81" name="Google Shape;281;p10"/>
            <p:cNvSpPr/>
            <p:nvPr/>
          </p:nvSpPr>
          <p:spPr>
            <a:xfrm>
              <a:off x="3016712" y="4736509"/>
              <a:ext cx="326100" cy="9072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82" name="Google Shape;282;p10"/>
            <p:cNvSpPr/>
            <p:nvPr/>
          </p:nvSpPr>
          <p:spPr>
            <a:xfrm>
              <a:off x="3035887" y="5674124"/>
              <a:ext cx="288000" cy="720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83" name="Google Shape;283;p10"/>
            <p:cNvSpPr/>
            <p:nvPr/>
          </p:nvSpPr>
          <p:spPr>
            <a:xfrm>
              <a:off x="3017723" y="1986247"/>
              <a:ext cx="327600" cy="8487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284" name="Google Shape;284;p10"/>
          <p:cNvGrpSpPr/>
          <p:nvPr/>
        </p:nvGrpSpPr>
        <p:grpSpPr>
          <a:xfrm rot="285647">
            <a:off x="881793" y="1376686"/>
            <a:ext cx="429922" cy="1276931"/>
            <a:chOff x="2997536" y="1684476"/>
            <a:chExt cx="429900" cy="1276867"/>
          </a:xfrm>
        </p:grpSpPr>
        <p:sp>
          <p:nvSpPr>
            <p:cNvPr id="285" name="Google Shape;285;p10"/>
            <p:cNvSpPr/>
            <p:nvPr/>
          </p:nvSpPr>
          <p:spPr>
            <a:xfrm>
              <a:off x="2997536" y="1768245"/>
              <a:ext cx="429900" cy="1938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86" name="Google Shape;286;p10"/>
            <p:cNvSpPr/>
            <p:nvPr/>
          </p:nvSpPr>
          <p:spPr>
            <a:xfrm>
              <a:off x="3095436" y="1684476"/>
              <a:ext cx="229200" cy="897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87" name="Google Shape;287;p10"/>
            <p:cNvSpPr/>
            <p:nvPr/>
          </p:nvSpPr>
          <p:spPr>
            <a:xfrm>
              <a:off x="3337660" y="1920643"/>
              <a:ext cx="89700" cy="10407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sp>
        <p:nvSpPr>
          <p:cNvPr id="288" name="Google Shape;288;p10"/>
          <p:cNvSpPr/>
          <p:nvPr/>
        </p:nvSpPr>
        <p:spPr>
          <a:xfrm rot="281738">
            <a:off x="874937" y="2690067"/>
            <a:ext cx="230875" cy="399789"/>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89" name="Google Shape;289;p10"/>
          <p:cNvSpPr txBox="1"/>
          <p:nvPr/>
        </p:nvSpPr>
        <p:spPr>
          <a:xfrm rot="5686853">
            <a:off x="327183" y="3644614"/>
            <a:ext cx="1159033" cy="33867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GB" sz="1600"/>
              <a:t>COLORS</a:t>
            </a:r>
            <a:endParaRPr/>
          </a:p>
        </p:txBody>
      </p:sp>
      <p:sp>
        <p:nvSpPr>
          <p:cNvPr id="290" name="Google Shape;290;p10"/>
          <p:cNvSpPr/>
          <p:nvPr/>
        </p:nvSpPr>
        <p:spPr>
          <a:xfrm rot="317976">
            <a:off x="1442928" y="2136807"/>
            <a:ext cx="399508" cy="3984595"/>
          </a:xfrm>
          <a:prstGeom prst="rect">
            <a:avLst/>
          </a:prstGeom>
          <a:solidFill>
            <a:srgbClr val="B2B2B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291" name="Google Shape;291;p10"/>
          <p:cNvGrpSpPr/>
          <p:nvPr/>
        </p:nvGrpSpPr>
        <p:grpSpPr>
          <a:xfrm rot="285647">
            <a:off x="1393113" y="2231082"/>
            <a:ext cx="329638" cy="3760066"/>
            <a:chOff x="3015702" y="1986247"/>
            <a:chExt cx="329621" cy="3759877"/>
          </a:xfrm>
        </p:grpSpPr>
        <p:sp>
          <p:nvSpPr>
            <p:cNvPr id="292" name="Google Shape;292;p10"/>
            <p:cNvSpPr/>
            <p:nvPr/>
          </p:nvSpPr>
          <p:spPr>
            <a:xfrm>
              <a:off x="3015702" y="2864310"/>
              <a:ext cx="327000" cy="18408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93" name="Google Shape;293;p10"/>
            <p:cNvSpPr/>
            <p:nvPr/>
          </p:nvSpPr>
          <p:spPr>
            <a:xfrm>
              <a:off x="3016712" y="4736509"/>
              <a:ext cx="326100" cy="9072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94" name="Google Shape;294;p10"/>
            <p:cNvSpPr/>
            <p:nvPr/>
          </p:nvSpPr>
          <p:spPr>
            <a:xfrm>
              <a:off x="3035887" y="5674124"/>
              <a:ext cx="288000" cy="720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95" name="Google Shape;295;p10"/>
            <p:cNvSpPr/>
            <p:nvPr/>
          </p:nvSpPr>
          <p:spPr>
            <a:xfrm>
              <a:off x="3017723" y="1986247"/>
              <a:ext cx="327600" cy="848700"/>
            </a:xfrm>
            <a:prstGeom prst="rect">
              <a:avLst/>
            </a:prstGeom>
            <a:solidFill>
              <a:srgbClr val="EEEEE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296" name="Google Shape;296;p10"/>
          <p:cNvGrpSpPr/>
          <p:nvPr/>
        </p:nvGrpSpPr>
        <p:grpSpPr>
          <a:xfrm rot="285647">
            <a:off x="1510472" y="1919672"/>
            <a:ext cx="429922" cy="1276931"/>
            <a:chOff x="2997536" y="1684476"/>
            <a:chExt cx="429900" cy="1276867"/>
          </a:xfrm>
        </p:grpSpPr>
        <p:sp>
          <p:nvSpPr>
            <p:cNvPr id="297" name="Google Shape;297;p10"/>
            <p:cNvSpPr/>
            <p:nvPr/>
          </p:nvSpPr>
          <p:spPr>
            <a:xfrm>
              <a:off x="2997536" y="1768245"/>
              <a:ext cx="429900" cy="1938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98" name="Google Shape;298;p10"/>
            <p:cNvSpPr/>
            <p:nvPr/>
          </p:nvSpPr>
          <p:spPr>
            <a:xfrm>
              <a:off x="3095436" y="1684476"/>
              <a:ext cx="229200" cy="897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99" name="Google Shape;299;p10"/>
            <p:cNvSpPr/>
            <p:nvPr/>
          </p:nvSpPr>
          <p:spPr>
            <a:xfrm>
              <a:off x="3337660" y="1920643"/>
              <a:ext cx="89700" cy="10407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sp>
        <p:nvSpPr>
          <p:cNvPr id="300" name="Google Shape;300;p10"/>
          <p:cNvSpPr/>
          <p:nvPr/>
        </p:nvSpPr>
        <p:spPr>
          <a:xfrm rot="281738">
            <a:off x="1503616" y="3233053"/>
            <a:ext cx="230875" cy="399789"/>
          </a:xfrm>
          <a:prstGeom prst="ellipse">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301" name="Google Shape;301;p10"/>
          <p:cNvSpPr txBox="1"/>
          <p:nvPr/>
        </p:nvSpPr>
        <p:spPr>
          <a:xfrm rot="5686576">
            <a:off x="970911" y="4173787"/>
            <a:ext cx="1131329" cy="33867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GB" sz="1600"/>
              <a:t>BLACK</a:t>
            </a:r>
            <a:endParaRPr/>
          </a:p>
        </p:txBody>
      </p:sp>
      <p:sp>
        <p:nvSpPr>
          <p:cNvPr id="302" name="Google Shape;302;p10"/>
          <p:cNvSpPr txBox="1"/>
          <p:nvPr>
            <p:ph idx="12" type="sldNum"/>
          </p:nvPr>
        </p:nvSpPr>
        <p:spPr>
          <a:xfrm>
            <a:off x="11296726" y="6217622"/>
            <a:ext cx="731700" cy="524700"/>
          </a:xfrm>
          <a:prstGeom prst="rect">
            <a:avLst/>
          </a:prstGeom>
        </p:spPr>
        <p:txBody>
          <a:bodyPr anchorCtr="0" anchor="ctr" bIns="121900" lIns="121900" spcFirstLastPara="1" rIns="121900" wrap="square" tIns="1219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sp>
        <p:nvSpPr>
          <p:cNvPr id="303" name="Google Shape;303;p10"/>
          <p:cNvSpPr txBox="1"/>
          <p:nvPr>
            <p:ph type="title"/>
          </p:nvPr>
        </p:nvSpPr>
        <p:spPr>
          <a:xfrm>
            <a:off x="2328800" y="1060950"/>
            <a:ext cx="8396400" cy="4736100"/>
          </a:xfrm>
          <a:prstGeom prst="rect">
            <a:avLst/>
          </a:prstGeom>
        </p:spPr>
        <p:txBody>
          <a:bodyPr anchorCtr="0" anchor="ctr" bIns="121900" lIns="121900" spcFirstLastPara="1" rIns="121900" wrap="square" tIns="121900">
            <a:noAutofit/>
          </a:bodyPr>
          <a:lstStyle>
            <a:lvl1pPr lvl="0" rtl="0" algn="ctr">
              <a:spcBef>
                <a:spcPts val="0"/>
              </a:spcBef>
              <a:spcAft>
                <a:spcPts val="0"/>
              </a:spcAft>
              <a:buNone/>
              <a:defRPr sz="12800"/>
            </a:lvl1pPr>
            <a:lvl2pPr lvl="1" rtl="0" algn="ctr">
              <a:spcBef>
                <a:spcPts val="0"/>
              </a:spcBef>
              <a:spcAft>
                <a:spcPts val="0"/>
              </a:spcAft>
              <a:buNone/>
              <a:defRPr sz="12800"/>
            </a:lvl2pPr>
            <a:lvl3pPr lvl="2" rtl="0" algn="ctr">
              <a:spcBef>
                <a:spcPts val="0"/>
              </a:spcBef>
              <a:spcAft>
                <a:spcPts val="0"/>
              </a:spcAft>
              <a:buNone/>
              <a:defRPr sz="12800"/>
            </a:lvl3pPr>
            <a:lvl4pPr lvl="3" rtl="0" algn="ctr">
              <a:spcBef>
                <a:spcPts val="0"/>
              </a:spcBef>
              <a:spcAft>
                <a:spcPts val="0"/>
              </a:spcAft>
              <a:buNone/>
              <a:defRPr sz="12800"/>
            </a:lvl4pPr>
            <a:lvl5pPr lvl="4" rtl="0" algn="ctr">
              <a:spcBef>
                <a:spcPts val="0"/>
              </a:spcBef>
              <a:spcAft>
                <a:spcPts val="0"/>
              </a:spcAft>
              <a:buNone/>
              <a:defRPr sz="12800"/>
            </a:lvl5pPr>
            <a:lvl6pPr lvl="5" rtl="0" algn="ctr">
              <a:spcBef>
                <a:spcPts val="0"/>
              </a:spcBef>
              <a:spcAft>
                <a:spcPts val="0"/>
              </a:spcAft>
              <a:buNone/>
              <a:defRPr sz="12800"/>
            </a:lvl6pPr>
            <a:lvl7pPr lvl="6" rtl="0" algn="ctr">
              <a:spcBef>
                <a:spcPts val="0"/>
              </a:spcBef>
              <a:spcAft>
                <a:spcPts val="0"/>
              </a:spcAft>
              <a:buNone/>
              <a:defRPr sz="12800"/>
            </a:lvl7pPr>
            <a:lvl8pPr lvl="7" rtl="0" algn="ctr">
              <a:spcBef>
                <a:spcPts val="0"/>
              </a:spcBef>
              <a:spcAft>
                <a:spcPts val="0"/>
              </a:spcAft>
              <a:buNone/>
              <a:defRPr sz="12800"/>
            </a:lvl8pPr>
            <a:lvl9pPr lvl="8" rtl="0" algn="ctr">
              <a:spcBef>
                <a:spcPts val="0"/>
              </a:spcBef>
              <a:spcAft>
                <a:spcPts val="0"/>
              </a:spcAft>
              <a:buNone/>
              <a:defRPr sz="12800"/>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1.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FFFFFF"/>
        </a:solidFill>
      </p:bgPr>
    </p:bg>
    <p:spTree>
      <p:nvGrpSpPr>
        <p:cNvPr id="5" name="Shape 5"/>
        <p:cNvGrpSpPr/>
        <p:nvPr/>
      </p:nvGrpSpPr>
      <p:grpSpPr>
        <a:xfrm>
          <a:off x="0" y="0"/>
          <a:ext cx="0" cy="0"/>
          <a:chOff x="0" y="0"/>
          <a:chExt cx="0" cy="0"/>
        </a:xfrm>
      </p:grpSpPr>
      <p:sp>
        <p:nvSpPr>
          <p:cNvPr id="6" name="Google Shape;6;p1"/>
          <p:cNvSpPr/>
          <p:nvPr/>
        </p:nvSpPr>
        <p:spPr>
          <a:xfrm>
            <a:off x="0" y="0"/>
            <a:ext cx="12192000" cy="6858000"/>
          </a:xfrm>
          <a:prstGeom prst="rect">
            <a:avLst/>
          </a:prstGeom>
          <a:solidFill>
            <a:srgbClr val="FFFFFF">
              <a:alpha val="575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 name="Google Shape;7;p1"/>
          <p:cNvSpPr txBox="1"/>
          <p:nvPr>
            <p:ph type="title"/>
          </p:nvPr>
        </p:nvSpPr>
        <p:spPr>
          <a:xfrm>
            <a:off x="415604" y="263842"/>
            <a:ext cx="11361000" cy="763500"/>
          </a:xfrm>
          <a:prstGeom prst="rect">
            <a:avLst/>
          </a:prstGeom>
          <a:noFill/>
          <a:ln>
            <a:noFill/>
          </a:ln>
        </p:spPr>
        <p:txBody>
          <a:bodyPr anchorCtr="0" anchor="t" bIns="121900" lIns="121900" spcFirstLastPara="1" rIns="121900" wrap="square" tIns="121900">
            <a:noAutofit/>
          </a:bodyPr>
          <a:lstStyle>
            <a:lvl1pPr lvl="0" rtl="0">
              <a:spcBef>
                <a:spcPts val="0"/>
              </a:spcBef>
              <a:spcAft>
                <a:spcPts val="0"/>
              </a:spcAft>
              <a:buSzPts val="6000"/>
              <a:buFont typeface="Patrick Hand"/>
              <a:buNone/>
              <a:defRPr b="1" sz="6000">
                <a:latin typeface="Patrick Hand"/>
                <a:ea typeface="Patrick Hand"/>
                <a:cs typeface="Patrick Hand"/>
                <a:sym typeface="Patrick Hand"/>
              </a:defRPr>
            </a:lvl1pPr>
            <a:lvl2pPr lvl="1" rtl="0">
              <a:spcBef>
                <a:spcPts val="0"/>
              </a:spcBef>
              <a:spcAft>
                <a:spcPts val="0"/>
              </a:spcAft>
              <a:buSzPts val="6000"/>
              <a:buFont typeface="Patrick Hand"/>
              <a:buNone/>
              <a:defRPr b="1" sz="6000">
                <a:latin typeface="Patrick Hand"/>
                <a:ea typeface="Patrick Hand"/>
                <a:cs typeface="Patrick Hand"/>
                <a:sym typeface="Patrick Hand"/>
              </a:defRPr>
            </a:lvl2pPr>
            <a:lvl3pPr lvl="2" rtl="0">
              <a:spcBef>
                <a:spcPts val="0"/>
              </a:spcBef>
              <a:spcAft>
                <a:spcPts val="0"/>
              </a:spcAft>
              <a:buSzPts val="6000"/>
              <a:buFont typeface="Patrick Hand"/>
              <a:buNone/>
              <a:defRPr b="1" sz="6000">
                <a:latin typeface="Patrick Hand"/>
                <a:ea typeface="Patrick Hand"/>
                <a:cs typeface="Patrick Hand"/>
                <a:sym typeface="Patrick Hand"/>
              </a:defRPr>
            </a:lvl3pPr>
            <a:lvl4pPr lvl="3" rtl="0">
              <a:spcBef>
                <a:spcPts val="0"/>
              </a:spcBef>
              <a:spcAft>
                <a:spcPts val="0"/>
              </a:spcAft>
              <a:buSzPts val="6000"/>
              <a:buFont typeface="Patrick Hand"/>
              <a:buNone/>
              <a:defRPr b="1" sz="6000">
                <a:latin typeface="Patrick Hand"/>
                <a:ea typeface="Patrick Hand"/>
                <a:cs typeface="Patrick Hand"/>
                <a:sym typeface="Patrick Hand"/>
              </a:defRPr>
            </a:lvl4pPr>
            <a:lvl5pPr lvl="4" rtl="0">
              <a:spcBef>
                <a:spcPts val="0"/>
              </a:spcBef>
              <a:spcAft>
                <a:spcPts val="0"/>
              </a:spcAft>
              <a:buSzPts val="6000"/>
              <a:buFont typeface="Patrick Hand"/>
              <a:buNone/>
              <a:defRPr b="1" sz="6000">
                <a:latin typeface="Patrick Hand"/>
                <a:ea typeface="Patrick Hand"/>
                <a:cs typeface="Patrick Hand"/>
                <a:sym typeface="Patrick Hand"/>
              </a:defRPr>
            </a:lvl5pPr>
            <a:lvl6pPr lvl="5" rtl="0">
              <a:spcBef>
                <a:spcPts val="0"/>
              </a:spcBef>
              <a:spcAft>
                <a:spcPts val="0"/>
              </a:spcAft>
              <a:buSzPts val="6000"/>
              <a:buFont typeface="Patrick Hand"/>
              <a:buNone/>
              <a:defRPr b="1" sz="6000">
                <a:latin typeface="Patrick Hand"/>
                <a:ea typeface="Patrick Hand"/>
                <a:cs typeface="Patrick Hand"/>
                <a:sym typeface="Patrick Hand"/>
              </a:defRPr>
            </a:lvl6pPr>
            <a:lvl7pPr lvl="6" rtl="0">
              <a:spcBef>
                <a:spcPts val="0"/>
              </a:spcBef>
              <a:spcAft>
                <a:spcPts val="0"/>
              </a:spcAft>
              <a:buSzPts val="6000"/>
              <a:buFont typeface="Patrick Hand"/>
              <a:buNone/>
              <a:defRPr b="1" sz="6000">
                <a:latin typeface="Patrick Hand"/>
                <a:ea typeface="Patrick Hand"/>
                <a:cs typeface="Patrick Hand"/>
                <a:sym typeface="Patrick Hand"/>
              </a:defRPr>
            </a:lvl7pPr>
            <a:lvl8pPr lvl="7" rtl="0">
              <a:spcBef>
                <a:spcPts val="0"/>
              </a:spcBef>
              <a:spcAft>
                <a:spcPts val="0"/>
              </a:spcAft>
              <a:buSzPts val="6000"/>
              <a:buFont typeface="Patrick Hand"/>
              <a:buNone/>
              <a:defRPr b="1" sz="6000">
                <a:latin typeface="Patrick Hand"/>
                <a:ea typeface="Patrick Hand"/>
                <a:cs typeface="Patrick Hand"/>
                <a:sym typeface="Patrick Hand"/>
              </a:defRPr>
            </a:lvl8pPr>
            <a:lvl9pPr lvl="8" rtl="0">
              <a:spcBef>
                <a:spcPts val="0"/>
              </a:spcBef>
              <a:spcAft>
                <a:spcPts val="0"/>
              </a:spcAft>
              <a:buSzPts val="6000"/>
              <a:buFont typeface="Patrick Hand"/>
              <a:buNone/>
              <a:defRPr b="1" sz="6000">
                <a:latin typeface="Patrick Hand"/>
                <a:ea typeface="Patrick Hand"/>
                <a:cs typeface="Patrick Hand"/>
                <a:sym typeface="Patrick Hand"/>
              </a:defRPr>
            </a:lvl9pPr>
          </a:lstStyle>
          <a:p/>
        </p:txBody>
      </p:sp>
      <p:sp>
        <p:nvSpPr>
          <p:cNvPr id="8" name="Google Shape;8;p1"/>
          <p:cNvSpPr txBox="1"/>
          <p:nvPr>
            <p:ph idx="1" type="body"/>
          </p:nvPr>
        </p:nvSpPr>
        <p:spPr>
          <a:xfrm>
            <a:off x="415604" y="1536633"/>
            <a:ext cx="11361000" cy="4555200"/>
          </a:xfrm>
          <a:prstGeom prst="rect">
            <a:avLst/>
          </a:prstGeom>
          <a:noFill/>
          <a:ln>
            <a:noFill/>
          </a:ln>
        </p:spPr>
        <p:txBody>
          <a:bodyPr anchorCtr="0" anchor="t" bIns="121900" lIns="121900" spcFirstLastPara="1" rIns="121900" wrap="square" tIns="121900">
            <a:noAutofit/>
          </a:bodyPr>
          <a:lstStyle>
            <a:lvl1pPr indent="-393700" lvl="0" marL="457200" rtl="0">
              <a:lnSpc>
                <a:spcPct val="115000"/>
              </a:lnSpc>
              <a:spcBef>
                <a:spcPts val="0"/>
              </a:spcBef>
              <a:spcAft>
                <a:spcPts val="0"/>
              </a:spcAft>
              <a:buSzPts val="2600"/>
              <a:buFont typeface="Patrick Hand"/>
              <a:buChar char="●"/>
              <a:defRPr sz="2600">
                <a:latin typeface="Patrick Hand"/>
                <a:ea typeface="Patrick Hand"/>
                <a:cs typeface="Patrick Hand"/>
                <a:sym typeface="Patrick Hand"/>
              </a:defRPr>
            </a:lvl1pPr>
            <a:lvl2pPr indent="-393700" lvl="1" marL="914400" rtl="0">
              <a:lnSpc>
                <a:spcPct val="115000"/>
              </a:lnSpc>
              <a:spcBef>
                <a:spcPts val="2100"/>
              </a:spcBef>
              <a:spcAft>
                <a:spcPts val="0"/>
              </a:spcAft>
              <a:buSzPts val="2600"/>
              <a:buFont typeface="Patrick Hand"/>
              <a:buChar char="○"/>
              <a:defRPr sz="2600">
                <a:latin typeface="Patrick Hand"/>
                <a:ea typeface="Patrick Hand"/>
                <a:cs typeface="Patrick Hand"/>
                <a:sym typeface="Patrick Hand"/>
              </a:defRPr>
            </a:lvl2pPr>
            <a:lvl3pPr indent="-393700" lvl="2" marL="1371600" rtl="0">
              <a:lnSpc>
                <a:spcPct val="115000"/>
              </a:lnSpc>
              <a:spcBef>
                <a:spcPts val="2100"/>
              </a:spcBef>
              <a:spcAft>
                <a:spcPts val="0"/>
              </a:spcAft>
              <a:buSzPts val="2600"/>
              <a:buFont typeface="Patrick Hand"/>
              <a:buChar char="■"/>
              <a:defRPr sz="2600">
                <a:latin typeface="Patrick Hand"/>
                <a:ea typeface="Patrick Hand"/>
                <a:cs typeface="Patrick Hand"/>
                <a:sym typeface="Patrick Hand"/>
              </a:defRPr>
            </a:lvl3pPr>
            <a:lvl4pPr indent="-393700" lvl="3" marL="1828800" rtl="0">
              <a:lnSpc>
                <a:spcPct val="115000"/>
              </a:lnSpc>
              <a:spcBef>
                <a:spcPts val="2100"/>
              </a:spcBef>
              <a:spcAft>
                <a:spcPts val="0"/>
              </a:spcAft>
              <a:buSzPts val="2600"/>
              <a:buFont typeface="Patrick Hand"/>
              <a:buChar char="●"/>
              <a:defRPr sz="2600">
                <a:latin typeface="Patrick Hand"/>
                <a:ea typeface="Patrick Hand"/>
                <a:cs typeface="Patrick Hand"/>
                <a:sym typeface="Patrick Hand"/>
              </a:defRPr>
            </a:lvl4pPr>
            <a:lvl5pPr indent="-393700" lvl="4" marL="2286000" rtl="0">
              <a:lnSpc>
                <a:spcPct val="115000"/>
              </a:lnSpc>
              <a:spcBef>
                <a:spcPts val="2100"/>
              </a:spcBef>
              <a:spcAft>
                <a:spcPts val="0"/>
              </a:spcAft>
              <a:buSzPts val="2600"/>
              <a:buFont typeface="Patrick Hand"/>
              <a:buChar char="○"/>
              <a:defRPr sz="2600">
                <a:latin typeface="Patrick Hand"/>
                <a:ea typeface="Patrick Hand"/>
                <a:cs typeface="Patrick Hand"/>
                <a:sym typeface="Patrick Hand"/>
              </a:defRPr>
            </a:lvl5pPr>
            <a:lvl6pPr indent="-393700" lvl="5" marL="2743200" rtl="0">
              <a:lnSpc>
                <a:spcPct val="115000"/>
              </a:lnSpc>
              <a:spcBef>
                <a:spcPts val="2100"/>
              </a:spcBef>
              <a:spcAft>
                <a:spcPts val="0"/>
              </a:spcAft>
              <a:buSzPts val="2600"/>
              <a:buFont typeface="Patrick Hand"/>
              <a:buChar char="■"/>
              <a:defRPr sz="2600">
                <a:latin typeface="Patrick Hand"/>
                <a:ea typeface="Patrick Hand"/>
                <a:cs typeface="Patrick Hand"/>
                <a:sym typeface="Patrick Hand"/>
              </a:defRPr>
            </a:lvl6pPr>
            <a:lvl7pPr indent="-393700" lvl="6" marL="3200400" rtl="0">
              <a:lnSpc>
                <a:spcPct val="115000"/>
              </a:lnSpc>
              <a:spcBef>
                <a:spcPts val="2100"/>
              </a:spcBef>
              <a:spcAft>
                <a:spcPts val="0"/>
              </a:spcAft>
              <a:buSzPts val="2600"/>
              <a:buFont typeface="Patrick Hand"/>
              <a:buChar char="●"/>
              <a:defRPr sz="2600">
                <a:latin typeface="Patrick Hand"/>
                <a:ea typeface="Patrick Hand"/>
                <a:cs typeface="Patrick Hand"/>
                <a:sym typeface="Patrick Hand"/>
              </a:defRPr>
            </a:lvl7pPr>
            <a:lvl8pPr indent="-393700" lvl="7" marL="3657600" rtl="0">
              <a:lnSpc>
                <a:spcPct val="115000"/>
              </a:lnSpc>
              <a:spcBef>
                <a:spcPts val="2100"/>
              </a:spcBef>
              <a:spcAft>
                <a:spcPts val="0"/>
              </a:spcAft>
              <a:buSzPts val="2600"/>
              <a:buFont typeface="Patrick Hand"/>
              <a:buChar char="○"/>
              <a:defRPr sz="2600">
                <a:latin typeface="Patrick Hand"/>
                <a:ea typeface="Patrick Hand"/>
                <a:cs typeface="Patrick Hand"/>
                <a:sym typeface="Patrick Hand"/>
              </a:defRPr>
            </a:lvl8pPr>
            <a:lvl9pPr indent="-393700" lvl="8" marL="4114800" rtl="0">
              <a:lnSpc>
                <a:spcPct val="115000"/>
              </a:lnSpc>
              <a:spcBef>
                <a:spcPts val="2100"/>
              </a:spcBef>
              <a:spcAft>
                <a:spcPts val="2100"/>
              </a:spcAft>
              <a:buSzPts val="2600"/>
              <a:buFont typeface="Patrick Hand"/>
              <a:buChar char="■"/>
              <a:defRPr sz="2600">
                <a:latin typeface="Patrick Hand"/>
                <a:ea typeface="Patrick Hand"/>
                <a:cs typeface="Patrick Hand"/>
                <a:sym typeface="Patrick Hand"/>
              </a:defRPr>
            </a:lvl9pPr>
          </a:lstStyle>
          <a:p/>
        </p:txBody>
      </p:sp>
      <p:sp>
        <p:nvSpPr>
          <p:cNvPr id="9" name="Google Shape;9;p1"/>
          <p:cNvSpPr txBox="1"/>
          <p:nvPr>
            <p:ph idx="12" type="sldNum"/>
          </p:nvPr>
        </p:nvSpPr>
        <p:spPr>
          <a:xfrm>
            <a:off x="11296726" y="6217622"/>
            <a:ext cx="731700" cy="524700"/>
          </a:xfrm>
          <a:prstGeom prst="rect">
            <a:avLst/>
          </a:prstGeom>
          <a:noFill/>
          <a:ln>
            <a:noFill/>
          </a:ln>
        </p:spPr>
        <p:txBody>
          <a:bodyPr anchorCtr="0" anchor="ctr" bIns="121900" lIns="121900" spcFirstLastPara="1" rIns="121900" wrap="square" tIns="121900">
            <a:noAutofit/>
          </a:bodyPr>
          <a:lstStyle>
            <a:lvl1pPr lvl="0" rtl="0" algn="r">
              <a:buNone/>
              <a:defRPr sz="1300">
                <a:solidFill>
                  <a:schemeClr val="dk2"/>
                </a:solidFill>
              </a:defRPr>
            </a:lvl1pPr>
            <a:lvl2pPr lvl="1" rtl="0" algn="r">
              <a:buNone/>
              <a:defRPr sz="1300">
                <a:solidFill>
                  <a:schemeClr val="dk2"/>
                </a:solidFill>
              </a:defRPr>
            </a:lvl2pPr>
            <a:lvl3pPr lvl="2" rtl="0" algn="r">
              <a:buNone/>
              <a:defRPr sz="1300">
                <a:solidFill>
                  <a:schemeClr val="dk2"/>
                </a:solidFill>
              </a:defRPr>
            </a:lvl3pPr>
            <a:lvl4pPr lvl="3" rtl="0" algn="r">
              <a:buNone/>
              <a:defRPr sz="1300">
                <a:solidFill>
                  <a:schemeClr val="dk2"/>
                </a:solidFill>
              </a:defRPr>
            </a:lvl4pPr>
            <a:lvl5pPr lvl="4" rtl="0" algn="r">
              <a:buNone/>
              <a:defRPr sz="1300">
                <a:solidFill>
                  <a:schemeClr val="dk2"/>
                </a:solidFill>
              </a:defRPr>
            </a:lvl5pPr>
            <a:lvl6pPr lvl="5" rtl="0" algn="r">
              <a:buNone/>
              <a:defRPr sz="1300">
                <a:solidFill>
                  <a:schemeClr val="dk2"/>
                </a:solidFill>
              </a:defRPr>
            </a:lvl6pPr>
            <a:lvl7pPr lvl="6" rtl="0" algn="r">
              <a:buNone/>
              <a:defRPr sz="1300">
                <a:solidFill>
                  <a:schemeClr val="dk2"/>
                </a:solidFill>
              </a:defRPr>
            </a:lvl7pPr>
            <a:lvl8pPr lvl="7" rtl="0" algn="r">
              <a:buNone/>
              <a:defRPr sz="1300">
                <a:solidFill>
                  <a:schemeClr val="dk2"/>
                </a:solidFill>
              </a:defRPr>
            </a:lvl8pPr>
            <a:lvl9pPr lvl="8" rtl="0" algn="r">
              <a:buNone/>
              <a:defRPr sz="13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
        <p:nvSpPr>
          <p:cNvPr id="10" name="Google Shape;10;p1"/>
          <p:cNvSpPr txBox="1"/>
          <p:nvPr/>
        </p:nvSpPr>
        <p:spPr>
          <a:xfrm rot="5400000">
            <a:off x="-588750" y="6069425"/>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500">
                <a:solidFill>
                  <a:srgbClr val="FFFFFF"/>
                </a:solidFill>
                <a:latin typeface="Barlow Condensed"/>
                <a:ea typeface="Barlow Condensed"/>
                <a:cs typeface="Barlow Condensed"/>
                <a:sym typeface="Barlow Condensed"/>
              </a:rPr>
              <a:t>SLIDESMANIA.COM</a:t>
            </a:r>
            <a:endParaRPr sz="1500">
              <a:solidFill>
                <a:srgbClr val="FFFFFF"/>
              </a:solidFill>
              <a:latin typeface="Barlow Condensed"/>
              <a:ea typeface="Barlow Condensed"/>
              <a:cs typeface="Barlow Condensed"/>
              <a:sym typeface="Barlow Condense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 Id="rId3"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hyperlink" Target="http://drive.google.com/file/d/1C0aTcJKaKfw9nI6vPGyy6s3ir2hhwkFC/view" TargetMode="External"/><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 Id="rId3" Type="http://schemas.openxmlformats.org/officeDocument/2006/relationships/hyperlink" Target="http://drive.google.com/file/d/1mbsIKBGAz1vZx3Pu-hBiI3bPmlUs_aCO/view" TargetMode="External"/><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8" name="Shape 318"/>
        <p:cNvGrpSpPr/>
        <p:nvPr/>
      </p:nvGrpSpPr>
      <p:grpSpPr>
        <a:xfrm>
          <a:off x="0" y="0"/>
          <a:ext cx="0" cy="0"/>
          <a:chOff x="0" y="0"/>
          <a:chExt cx="0" cy="0"/>
        </a:xfrm>
      </p:grpSpPr>
      <p:sp>
        <p:nvSpPr>
          <p:cNvPr id="319" name="Google Shape;319;p12"/>
          <p:cNvSpPr txBox="1"/>
          <p:nvPr/>
        </p:nvSpPr>
        <p:spPr>
          <a:xfrm>
            <a:off x="451200" y="733150"/>
            <a:ext cx="9519900" cy="45021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0"/>
              </a:spcAft>
              <a:buNone/>
            </a:pPr>
            <a:r>
              <a:rPr b="1" lang="en-GB" sz="2000">
                <a:solidFill>
                  <a:srgbClr val="4A86E8"/>
                </a:solidFill>
                <a:latin typeface="Pontano Sans"/>
                <a:ea typeface="Pontano Sans"/>
                <a:cs typeface="Pontano Sans"/>
                <a:sym typeface="Pontano Sans"/>
              </a:rPr>
              <a:t>What is a Bilingual Program?</a:t>
            </a:r>
            <a:endParaRPr b="1" sz="2000">
              <a:solidFill>
                <a:srgbClr val="4A86E8"/>
              </a:solidFill>
              <a:latin typeface="Pontano Sans"/>
              <a:ea typeface="Pontano Sans"/>
              <a:cs typeface="Pontano Sans"/>
              <a:sym typeface="Pontano Sans"/>
            </a:endParaRPr>
          </a:p>
          <a:p>
            <a:pPr indent="0" lvl="0" marL="0" rtl="0" algn="l">
              <a:lnSpc>
                <a:spcPct val="115000"/>
              </a:lnSpc>
              <a:spcBef>
                <a:spcPts val="0"/>
              </a:spcBef>
              <a:spcAft>
                <a:spcPts val="0"/>
              </a:spcAft>
              <a:buNone/>
            </a:pPr>
            <a:r>
              <a:t/>
            </a:r>
            <a:endParaRPr sz="1800">
              <a:solidFill>
                <a:srgbClr val="1F497D"/>
              </a:solidFill>
              <a:latin typeface="Pontano Sans"/>
              <a:ea typeface="Pontano Sans"/>
              <a:cs typeface="Pontano Sans"/>
              <a:sym typeface="Pontano Sans"/>
            </a:endParaRPr>
          </a:p>
          <a:p>
            <a:pPr indent="0" lvl="0" marL="0" rtl="0" algn="l">
              <a:lnSpc>
                <a:spcPct val="115000"/>
              </a:lnSpc>
              <a:spcBef>
                <a:spcPts val="0"/>
              </a:spcBef>
              <a:spcAft>
                <a:spcPts val="0"/>
              </a:spcAft>
              <a:buNone/>
            </a:pPr>
            <a:r>
              <a:t/>
            </a:r>
            <a:endParaRPr sz="1600">
              <a:solidFill>
                <a:srgbClr val="4A86E8"/>
              </a:solidFill>
              <a:latin typeface="Pontano Sans"/>
              <a:ea typeface="Pontano Sans"/>
              <a:cs typeface="Pontano Sans"/>
              <a:sym typeface="Pontano Sans"/>
            </a:endParaRPr>
          </a:p>
          <a:p>
            <a:pPr indent="0" lvl="0" marL="0" rtl="0" algn="l">
              <a:lnSpc>
                <a:spcPct val="115000"/>
              </a:lnSpc>
              <a:spcBef>
                <a:spcPts val="0"/>
              </a:spcBef>
              <a:spcAft>
                <a:spcPts val="0"/>
              </a:spcAft>
              <a:buNone/>
            </a:pPr>
            <a:r>
              <a:rPr lang="en-GB" sz="1600">
                <a:solidFill>
                  <a:srgbClr val="4A86E8"/>
                </a:solidFill>
                <a:latin typeface="Pontano Sans"/>
                <a:ea typeface="Pontano Sans"/>
                <a:cs typeface="Pontano Sans"/>
                <a:sym typeface="Pontano Sans"/>
              </a:rPr>
              <a:t>Classrooms are composed of English speakers and Spanish speakers, and students who speak many other languages as well! The language used for instruction is broken down by a 50/50 ratio. </a:t>
            </a:r>
            <a:endParaRPr sz="1600">
              <a:solidFill>
                <a:srgbClr val="4A86E8"/>
              </a:solidFill>
              <a:latin typeface="Pontano Sans"/>
              <a:ea typeface="Pontano Sans"/>
              <a:cs typeface="Pontano Sans"/>
              <a:sym typeface="Pontano Sans"/>
            </a:endParaRPr>
          </a:p>
          <a:p>
            <a:pPr indent="0" lvl="0" marL="0" rtl="0" algn="l">
              <a:lnSpc>
                <a:spcPct val="115000"/>
              </a:lnSpc>
              <a:spcBef>
                <a:spcPts val="0"/>
              </a:spcBef>
              <a:spcAft>
                <a:spcPts val="0"/>
              </a:spcAft>
              <a:buNone/>
            </a:pPr>
            <a:r>
              <a:t/>
            </a:r>
            <a:endParaRPr sz="1600">
              <a:solidFill>
                <a:srgbClr val="4A86E8"/>
              </a:solidFill>
              <a:latin typeface="Pontano Sans"/>
              <a:ea typeface="Pontano Sans"/>
              <a:cs typeface="Pontano Sans"/>
              <a:sym typeface="Pontano Sans"/>
            </a:endParaRPr>
          </a:p>
          <a:p>
            <a:pPr indent="0" lvl="0" marL="0" rtl="0" algn="l">
              <a:lnSpc>
                <a:spcPct val="115000"/>
              </a:lnSpc>
              <a:spcBef>
                <a:spcPts val="0"/>
              </a:spcBef>
              <a:spcAft>
                <a:spcPts val="0"/>
              </a:spcAft>
              <a:buNone/>
            </a:pPr>
            <a:r>
              <a:rPr lang="en-GB" sz="1600">
                <a:solidFill>
                  <a:srgbClr val="4A86E8"/>
                </a:solidFill>
                <a:latin typeface="Pontano Sans"/>
                <a:ea typeface="Pontano Sans"/>
                <a:cs typeface="Pontano Sans"/>
                <a:sym typeface="Pontano Sans"/>
              </a:rPr>
              <a:t>Fifty percent of classroom instruction is provided in English and fifty percent of classroom instruction is provided in Spanish. All students learn to read, write, listen, and speak two languages equally well.</a:t>
            </a:r>
            <a:endParaRPr sz="1600">
              <a:solidFill>
                <a:srgbClr val="4A86E8"/>
              </a:solidFill>
              <a:latin typeface="Pontano Sans"/>
              <a:ea typeface="Pontano Sans"/>
              <a:cs typeface="Pontano Sans"/>
              <a:sym typeface="Pontano Sans"/>
            </a:endParaRPr>
          </a:p>
          <a:p>
            <a:pPr indent="0" lvl="0" marL="0" rtl="0" algn="l">
              <a:lnSpc>
                <a:spcPct val="115000"/>
              </a:lnSpc>
              <a:spcBef>
                <a:spcPts val="0"/>
              </a:spcBef>
              <a:spcAft>
                <a:spcPts val="0"/>
              </a:spcAft>
              <a:buNone/>
            </a:pPr>
            <a:r>
              <a:t/>
            </a:r>
            <a:endParaRPr sz="1600">
              <a:solidFill>
                <a:srgbClr val="4A86E8"/>
              </a:solidFill>
              <a:latin typeface="Pontano Sans"/>
              <a:ea typeface="Pontano Sans"/>
              <a:cs typeface="Pontano Sans"/>
              <a:sym typeface="Pontano Sans"/>
            </a:endParaRPr>
          </a:p>
          <a:p>
            <a:pPr indent="0" lvl="0" marL="0" rtl="0" algn="l">
              <a:lnSpc>
                <a:spcPct val="115000"/>
              </a:lnSpc>
              <a:spcBef>
                <a:spcPts val="0"/>
              </a:spcBef>
              <a:spcAft>
                <a:spcPts val="0"/>
              </a:spcAft>
              <a:buNone/>
            </a:pPr>
            <a:r>
              <a:rPr lang="en-GB" sz="1600">
                <a:solidFill>
                  <a:srgbClr val="4A86E8"/>
                </a:solidFill>
                <a:latin typeface="Pontano Sans"/>
                <a:ea typeface="Pontano Sans"/>
                <a:cs typeface="Pontano Sans"/>
                <a:sym typeface="Pontano Sans"/>
              </a:rPr>
              <a:t>The bilingual model creates an additive bilingual environment, which allows students to acquire a second or third language while maintaining and developing their native language. The curriculum of the program is the same as in the general education program. All academic areas: reading, language arts, math, science, and social science, are taught in both Spanish and English.</a:t>
            </a:r>
            <a:endParaRPr sz="1600">
              <a:solidFill>
                <a:srgbClr val="4A86E8"/>
              </a:solidFill>
              <a:latin typeface="Pontano Sans"/>
              <a:ea typeface="Pontano Sans"/>
              <a:cs typeface="Pontano Sans"/>
              <a:sym typeface="Pontano Sans"/>
            </a:endParaRPr>
          </a:p>
          <a:p>
            <a:pPr indent="0" lvl="0" marL="0" rtl="0" algn="l">
              <a:lnSpc>
                <a:spcPct val="115000"/>
              </a:lnSpc>
              <a:spcBef>
                <a:spcPts val="0"/>
              </a:spcBef>
              <a:spcAft>
                <a:spcPts val="0"/>
              </a:spcAft>
              <a:buNone/>
            </a:pPr>
            <a:r>
              <a:t/>
            </a:r>
            <a:endParaRPr sz="1600">
              <a:solidFill>
                <a:srgbClr val="4A86E8"/>
              </a:solidFill>
              <a:latin typeface="Pontano Sans"/>
              <a:ea typeface="Pontano Sans"/>
              <a:cs typeface="Pontano Sans"/>
              <a:sym typeface="Pontano Sans"/>
            </a:endParaRPr>
          </a:p>
          <a:p>
            <a:pPr indent="0" lvl="0" marL="0" rtl="0" algn="l">
              <a:lnSpc>
                <a:spcPct val="115000"/>
              </a:lnSpc>
              <a:spcBef>
                <a:spcPts val="0"/>
              </a:spcBef>
              <a:spcAft>
                <a:spcPts val="0"/>
              </a:spcAft>
              <a:buNone/>
            </a:pPr>
            <a:r>
              <a:rPr lang="en-GB" sz="1600">
                <a:solidFill>
                  <a:srgbClr val="4A86E8"/>
                </a:solidFill>
                <a:latin typeface="Pontano Sans"/>
                <a:ea typeface="Pontano Sans"/>
                <a:cs typeface="Pontano Sans"/>
                <a:sym typeface="Pontano Sans"/>
              </a:rPr>
              <a:t>The bilingual program continues through 11th grade.</a:t>
            </a:r>
            <a:endParaRPr sz="1600">
              <a:solidFill>
                <a:srgbClr val="4A86E8"/>
              </a:solidFill>
              <a:latin typeface="Pontano Sans"/>
              <a:ea typeface="Pontano Sans"/>
              <a:cs typeface="Pontano Sans"/>
              <a:sym typeface="Pontano San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3" name="Shape 323"/>
        <p:cNvGrpSpPr/>
        <p:nvPr/>
      </p:nvGrpSpPr>
      <p:grpSpPr>
        <a:xfrm>
          <a:off x="0" y="0"/>
          <a:ext cx="0" cy="0"/>
          <a:chOff x="0" y="0"/>
          <a:chExt cx="0" cy="0"/>
        </a:xfrm>
      </p:grpSpPr>
      <p:sp>
        <p:nvSpPr>
          <p:cNvPr id="324" name="Google Shape;324;p13"/>
          <p:cNvSpPr txBox="1"/>
          <p:nvPr>
            <p:ph idx="1" type="body"/>
          </p:nvPr>
        </p:nvSpPr>
        <p:spPr>
          <a:xfrm>
            <a:off x="868525" y="879800"/>
            <a:ext cx="8079300" cy="46665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Clr>
                <a:schemeClr val="dk1"/>
              </a:buClr>
              <a:buSzPts val="1100"/>
              <a:buFont typeface="Arial"/>
              <a:buNone/>
            </a:pPr>
            <a:r>
              <a:rPr b="1" lang="en-GB">
                <a:solidFill>
                  <a:srgbClr val="0000FF"/>
                </a:solidFill>
                <a:latin typeface="Pontano Sans"/>
                <a:ea typeface="Pontano Sans"/>
                <a:cs typeface="Pontano Sans"/>
                <a:sym typeface="Pontano Sans"/>
              </a:rPr>
              <a:t>What are the Goals of the bilingual Program?</a:t>
            </a:r>
            <a:endParaRPr b="1">
              <a:solidFill>
                <a:srgbClr val="0000FF"/>
              </a:solidFill>
              <a:latin typeface="Pontano Sans"/>
              <a:ea typeface="Pontano Sans"/>
              <a:cs typeface="Pontano Sans"/>
              <a:sym typeface="Pontano Sans"/>
            </a:endParaRPr>
          </a:p>
          <a:p>
            <a:pPr indent="0" lvl="0" marL="0" rtl="0" algn="l">
              <a:spcBef>
                <a:spcPts val="0"/>
              </a:spcBef>
              <a:spcAft>
                <a:spcPts val="0"/>
              </a:spcAft>
              <a:buClr>
                <a:schemeClr val="dk1"/>
              </a:buClr>
              <a:buSzPts val="1100"/>
              <a:buFont typeface="Arial"/>
              <a:buNone/>
            </a:pPr>
            <a:r>
              <a:t/>
            </a:r>
            <a:endParaRPr sz="1800">
              <a:solidFill>
                <a:srgbClr val="0000FF"/>
              </a:solidFill>
              <a:latin typeface="Pontano Sans"/>
              <a:ea typeface="Pontano Sans"/>
              <a:cs typeface="Pontano Sans"/>
              <a:sym typeface="Pontano Sans"/>
            </a:endParaRPr>
          </a:p>
          <a:p>
            <a:pPr indent="-349250" lvl="0" marL="457200" rtl="0" algn="l">
              <a:spcBef>
                <a:spcPts val="0"/>
              </a:spcBef>
              <a:spcAft>
                <a:spcPts val="0"/>
              </a:spcAft>
              <a:buClr>
                <a:srgbClr val="0000FF"/>
              </a:buClr>
              <a:buSzPts val="1900"/>
              <a:buFont typeface="Pontano Sans"/>
              <a:buChar char="●"/>
            </a:pPr>
            <a:r>
              <a:rPr lang="en-GB" sz="1900">
                <a:solidFill>
                  <a:srgbClr val="0000FF"/>
                </a:solidFill>
                <a:latin typeface="Pontano Sans"/>
                <a:ea typeface="Pontano Sans"/>
                <a:cs typeface="Pontano Sans"/>
                <a:sym typeface="Pontano Sans"/>
              </a:rPr>
              <a:t>Develop high levels of proficiency in Spanish and English</a:t>
            </a:r>
            <a:endParaRPr sz="1900">
              <a:solidFill>
                <a:srgbClr val="0000FF"/>
              </a:solidFill>
              <a:latin typeface="Pontano Sans"/>
              <a:ea typeface="Pontano Sans"/>
              <a:cs typeface="Pontano Sans"/>
              <a:sym typeface="Pontano Sans"/>
            </a:endParaRPr>
          </a:p>
          <a:p>
            <a:pPr indent="-349250" lvl="0" marL="457200" rtl="0" algn="l">
              <a:spcBef>
                <a:spcPts val="0"/>
              </a:spcBef>
              <a:spcAft>
                <a:spcPts val="0"/>
              </a:spcAft>
              <a:buClr>
                <a:srgbClr val="0000FF"/>
              </a:buClr>
              <a:buSzPts val="1900"/>
              <a:buFont typeface="Pontano Sans"/>
              <a:buChar char="●"/>
            </a:pPr>
            <a:r>
              <a:rPr lang="en-GB" sz="1900">
                <a:solidFill>
                  <a:srgbClr val="0000FF"/>
                </a:solidFill>
                <a:latin typeface="Pontano Sans"/>
                <a:ea typeface="Pontano Sans"/>
                <a:cs typeface="Pontano Sans"/>
                <a:sym typeface="Pontano Sans"/>
              </a:rPr>
              <a:t>Achieve grade level academic performance in Spanish and English</a:t>
            </a:r>
            <a:endParaRPr sz="1900">
              <a:solidFill>
                <a:srgbClr val="0000FF"/>
              </a:solidFill>
              <a:latin typeface="Pontano Sans"/>
              <a:ea typeface="Pontano Sans"/>
              <a:cs typeface="Pontano Sans"/>
              <a:sym typeface="Pontano Sans"/>
            </a:endParaRPr>
          </a:p>
          <a:p>
            <a:pPr indent="-349250" lvl="0" marL="457200" rtl="0" algn="l">
              <a:spcBef>
                <a:spcPts val="0"/>
              </a:spcBef>
              <a:spcAft>
                <a:spcPts val="0"/>
              </a:spcAft>
              <a:buClr>
                <a:srgbClr val="0000FF"/>
              </a:buClr>
              <a:buSzPts val="1900"/>
              <a:buFont typeface="Pontano Sans"/>
              <a:buChar char="●"/>
            </a:pPr>
            <a:r>
              <a:rPr lang="en-GB" sz="1900">
                <a:solidFill>
                  <a:srgbClr val="0000FF"/>
                </a:solidFill>
                <a:latin typeface="Pontano Sans"/>
                <a:ea typeface="Pontano Sans"/>
                <a:cs typeface="Pontano Sans"/>
                <a:sym typeface="Pontano Sans"/>
              </a:rPr>
              <a:t>Increase the use of foreign language among monolingual groups</a:t>
            </a:r>
            <a:endParaRPr sz="1900">
              <a:solidFill>
                <a:srgbClr val="0000FF"/>
              </a:solidFill>
              <a:latin typeface="Pontano Sans"/>
              <a:ea typeface="Pontano Sans"/>
              <a:cs typeface="Pontano Sans"/>
              <a:sym typeface="Pontano Sans"/>
            </a:endParaRPr>
          </a:p>
          <a:p>
            <a:pPr indent="-349250" lvl="0" marL="457200" rtl="0" algn="l">
              <a:spcBef>
                <a:spcPts val="0"/>
              </a:spcBef>
              <a:spcAft>
                <a:spcPts val="0"/>
              </a:spcAft>
              <a:buClr>
                <a:srgbClr val="0000FF"/>
              </a:buClr>
              <a:buSzPts val="1900"/>
              <a:buFont typeface="Pontano Sans"/>
              <a:buChar char="●"/>
            </a:pPr>
            <a:r>
              <a:rPr lang="en-GB" sz="1900">
                <a:solidFill>
                  <a:srgbClr val="0000FF"/>
                </a:solidFill>
                <a:latin typeface="Pontano Sans"/>
                <a:ea typeface="Pontano Sans"/>
                <a:cs typeface="Pontano Sans"/>
                <a:sym typeface="Pontano Sans"/>
              </a:rPr>
              <a:t>Develop children who will be more competitive in the global economy</a:t>
            </a:r>
            <a:endParaRPr sz="1900">
              <a:solidFill>
                <a:srgbClr val="0000FF"/>
              </a:solidFill>
              <a:latin typeface="Pontano Sans"/>
              <a:ea typeface="Pontano Sans"/>
              <a:cs typeface="Pontano Sans"/>
              <a:sym typeface="Pontano Sans"/>
            </a:endParaRPr>
          </a:p>
          <a:p>
            <a:pPr indent="-349250" lvl="0" marL="457200" rtl="0" algn="l">
              <a:spcBef>
                <a:spcPts val="0"/>
              </a:spcBef>
              <a:spcAft>
                <a:spcPts val="0"/>
              </a:spcAft>
              <a:buClr>
                <a:srgbClr val="0000FF"/>
              </a:buClr>
              <a:buSzPts val="1900"/>
              <a:buFont typeface="Pontano Sans"/>
              <a:buChar char="●"/>
            </a:pPr>
            <a:r>
              <a:rPr lang="en-GB" sz="1900">
                <a:solidFill>
                  <a:srgbClr val="0000FF"/>
                </a:solidFill>
                <a:latin typeface="Pontano Sans"/>
                <a:ea typeface="Pontano Sans"/>
                <a:cs typeface="Pontano Sans"/>
                <a:sym typeface="Pontano Sans"/>
              </a:rPr>
              <a:t>Take advantage of the optimal window of learning a second language during the primary years</a:t>
            </a:r>
            <a:endParaRPr sz="1900">
              <a:solidFill>
                <a:srgbClr val="0000FF"/>
              </a:solidFill>
              <a:latin typeface="Pontano Sans"/>
              <a:ea typeface="Pontano Sans"/>
              <a:cs typeface="Pontano Sans"/>
              <a:sym typeface="Pontano Sans"/>
            </a:endParaRPr>
          </a:p>
          <a:p>
            <a:pPr indent="-349250" lvl="0" marL="457200" rtl="0" algn="l">
              <a:spcBef>
                <a:spcPts val="0"/>
              </a:spcBef>
              <a:spcAft>
                <a:spcPts val="0"/>
              </a:spcAft>
              <a:buClr>
                <a:srgbClr val="0000FF"/>
              </a:buClr>
              <a:buSzPts val="1900"/>
              <a:buFont typeface="Pontano Sans"/>
              <a:buChar char="●"/>
            </a:pPr>
            <a:r>
              <a:rPr lang="en-GB" sz="1900">
                <a:solidFill>
                  <a:srgbClr val="0000FF"/>
                </a:solidFill>
                <a:latin typeface="Pontano Sans"/>
                <a:ea typeface="Pontano Sans"/>
                <a:cs typeface="Pontano Sans"/>
                <a:sym typeface="Pontano Sans"/>
              </a:rPr>
              <a:t>Nurture understanding of the different cultures living side by side in Menasha</a:t>
            </a:r>
            <a:endParaRPr sz="1900">
              <a:solidFill>
                <a:srgbClr val="0000FF"/>
              </a:solidFill>
              <a:latin typeface="Pontano Sans"/>
              <a:ea typeface="Pontano Sans"/>
              <a:cs typeface="Pontano Sans"/>
              <a:sym typeface="Pontano Sans"/>
            </a:endParaRPr>
          </a:p>
          <a:p>
            <a:pPr indent="-349250" lvl="0" marL="457200" rtl="0" algn="l">
              <a:spcBef>
                <a:spcPts val="0"/>
              </a:spcBef>
              <a:spcAft>
                <a:spcPts val="0"/>
              </a:spcAft>
              <a:buClr>
                <a:srgbClr val="0000FF"/>
              </a:buClr>
              <a:buSzPts val="1900"/>
              <a:buFont typeface="Pontano Sans"/>
              <a:buChar char="●"/>
            </a:pPr>
            <a:r>
              <a:rPr lang="en-GB" sz="1900">
                <a:solidFill>
                  <a:srgbClr val="0000FF"/>
                </a:solidFill>
                <a:latin typeface="Pontano Sans"/>
                <a:ea typeface="Pontano Sans"/>
                <a:cs typeface="Pontano Sans"/>
                <a:sym typeface="Pontano Sans"/>
              </a:rPr>
              <a:t>Give students an upper edge in high school, college, and the workplace</a:t>
            </a:r>
            <a:endParaRPr sz="1900">
              <a:solidFill>
                <a:srgbClr val="0000FF"/>
              </a:solidFill>
              <a:latin typeface="Pontano Sans"/>
              <a:ea typeface="Pontano Sans"/>
              <a:cs typeface="Pontano Sans"/>
              <a:sym typeface="Pontano Sans"/>
            </a:endParaRPr>
          </a:p>
          <a:p>
            <a:pPr indent="-349250" lvl="0" marL="457200" rtl="0" algn="l">
              <a:spcBef>
                <a:spcPts val="0"/>
              </a:spcBef>
              <a:spcAft>
                <a:spcPts val="0"/>
              </a:spcAft>
              <a:buClr>
                <a:srgbClr val="0000FF"/>
              </a:buClr>
              <a:buSzPts val="1900"/>
              <a:buFont typeface="Pontano Sans"/>
              <a:buChar char="●"/>
            </a:pPr>
            <a:r>
              <a:rPr lang="en-GB" sz="1900">
                <a:solidFill>
                  <a:srgbClr val="0000FF"/>
                </a:solidFill>
                <a:latin typeface="Pontano Sans"/>
                <a:ea typeface="Pontano Sans"/>
                <a:cs typeface="Pontano Sans"/>
                <a:sym typeface="Pontano Sans"/>
              </a:rPr>
              <a:t>Develop bilingualism, biliteracy, and biculturalism</a:t>
            </a:r>
            <a:endParaRPr sz="1900">
              <a:solidFill>
                <a:srgbClr val="0000FF"/>
              </a:solidFill>
              <a:latin typeface="Pontano Sans"/>
              <a:ea typeface="Pontano Sans"/>
              <a:cs typeface="Pontano Sans"/>
              <a:sym typeface="Pontano Sans"/>
            </a:endParaRPr>
          </a:p>
          <a:p>
            <a:pPr indent="-349250" lvl="0" marL="457200" rtl="0" algn="l">
              <a:spcBef>
                <a:spcPts val="0"/>
              </a:spcBef>
              <a:spcAft>
                <a:spcPts val="0"/>
              </a:spcAft>
              <a:buClr>
                <a:srgbClr val="0000FF"/>
              </a:buClr>
              <a:buSzPts val="1900"/>
              <a:buFont typeface="Pontano Sans"/>
              <a:buChar char="●"/>
            </a:pPr>
            <a:r>
              <a:rPr lang="en-GB" sz="1900">
                <a:solidFill>
                  <a:srgbClr val="0000FF"/>
                </a:solidFill>
                <a:latin typeface="Pontano Sans"/>
                <a:ea typeface="Pontano Sans"/>
                <a:cs typeface="Pontano Sans"/>
                <a:sym typeface="Pontano Sans"/>
              </a:rPr>
              <a:t>Develop positive cross-cultural attitudes and behaviors</a:t>
            </a:r>
            <a:endParaRPr sz="1900">
              <a:solidFill>
                <a:srgbClr val="0000FF"/>
              </a:solidFill>
              <a:latin typeface="Pontano Sans"/>
              <a:ea typeface="Pontano Sans"/>
              <a:cs typeface="Pontano Sans"/>
              <a:sym typeface="Pontano Sans"/>
            </a:endParaRPr>
          </a:p>
          <a:p>
            <a:pPr indent="0" lvl="0" marL="0" rtl="0" algn="l">
              <a:spcBef>
                <a:spcPts val="0"/>
              </a:spcBef>
              <a:spcAft>
                <a:spcPts val="2100"/>
              </a:spcAft>
              <a:buNone/>
            </a:pPr>
            <a:r>
              <a:t/>
            </a:r>
            <a:endParaRPr>
              <a:solidFill>
                <a:srgbClr val="0000FF"/>
              </a:solidFill>
              <a:latin typeface="Pontano Sans"/>
              <a:ea typeface="Pontano Sans"/>
              <a:cs typeface="Pontano Sans"/>
              <a:sym typeface="Pontano Sans"/>
            </a:endParaRPr>
          </a:p>
        </p:txBody>
      </p:sp>
      <p:pic>
        <p:nvPicPr>
          <p:cNvPr id="325" name="Google Shape;325;p13"/>
          <p:cNvPicPr preferRelativeResize="0"/>
          <p:nvPr/>
        </p:nvPicPr>
        <p:blipFill>
          <a:blip r:embed="rId3">
            <a:alphaModFix/>
          </a:blip>
          <a:stretch>
            <a:fillRect/>
          </a:stretch>
        </p:blipFill>
        <p:spPr>
          <a:xfrm>
            <a:off x="8947825" y="502075"/>
            <a:ext cx="2466975" cy="18478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9" name="Shape 329"/>
        <p:cNvGrpSpPr/>
        <p:nvPr/>
      </p:nvGrpSpPr>
      <p:grpSpPr>
        <a:xfrm>
          <a:off x="0" y="0"/>
          <a:ext cx="0" cy="0"/>
          <a:chOff x="0" y="0"/>
          <a:chExt cx="0" cy="0"/>
        </a:xfrm>
      </p:grpSpPr>
      <p:sp>
        <p:nvSpPr>
          <p:cNvPr id="330" name="Google Shape;330;p14"/>
          <p:cNvSpPr txBox="1"/>
          <p:nvPr>
            <p:ph type="title"/>
          </p:nvPr>
        </p:nvSpPr>
        <p:spPr>
          <a:xfrm>
            <a:off x="1821450" y="467400"/>
            <a:ext cx="4055400" cy="10452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lang="en-GB" sz="3200">
                <a:solidFill>
                  <a:srgbClr val="0000FF"/>
                </a:solidFill>
                <a:latin typeface="Pontano Sans"/>
                <a:ea typeface="Pontano Sans"/>
                <a:cs typeface="Pontano Sans"/>
                <a:sym typeface="Pontano Sans"/>
              </a:rPr>
              <a:t>Why Dual Language?</a:t>
            </a:r>
            <a:endParaRPr sz="3200">
              <a:solidFill>
                <a:srgbClr val="0000FF"/>
              </a:solidFill>
              <a:latin typeface="Pontano Sans"/>
              <a:ea typeface="Pontano Sans"/>
              <a:cs typeface="Pontano Sans"/>
              <a:sym typeface="Pontano Sans"/>
            </a:endParaRPr>
          </a:p>
        </p:txBody>
      </p:sp>
      <p:sp>
        <p:nvSpPr>
          <p:cNvPr id="331" name="Google Shape;331;p14"/>
          <p:cNvSpPr txBox="1"/>
          <p:nvPr/>
        </p:nvSpPr>
        <p:spPr>
          <a:xfrm>
            <a:off x="1778025" y="1731825"/>
            <a:ext cx="3902400" cy="4556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1800">
                <a:solidFill>
                  <a:srgbClr val="0000FF"/>
                </a:solidFill>
                <a:latin typeface="Pontano Sans"/>
                <a:ea typeface="Pontano Sans"/>
                <a:cs typeface="Pontano Sans"/>
                <a:sym typeface="Pontano Sans"/>
              </a:rPr>
              <a:t>Cognitive (Brain Based)</a:t>
            </a:r>
            <a:endParaRPr sz="1800">
              <a:solidFill>
                <a:srgbClr val="0000FF"/>
              </a:solidFill>
              <a:latin typeface="Pontano Sans"/>
              <a:ea typeface="Pontano Sans"/>
              <a:cs typeface="Pontano Sans"/>
              <a:sym typeface="Pontano Sans"/>
            </a:endParaRPr>
          </a:p>
          <a:p>
            <a:pPr indent="-342900" lvl="0" marL="457200" rtl="0" algn="l">
              <a:spcBef>
                <a:spcPts val="0"/>
              </a:spcBef>
              <a:spcAft>
                <a:spcPts val="0"/>
              </a:spcAft>
              <a:buClr>
                <a:srgbClr val="0000FF"/>
              </a:buClr>
              <a:buSzPts val="1800"/>
              <a:buFont typeface="Pontano Sans"/>
              <a:buChar char="●"/>
            </a:pPr>
            <a:r>
              <a:rPr lang="en-GB" sz="1800">
                <a:solidFill>
                  <a:srgbClr val="0000FF"/>
                </a:solidFill>
                <a:latin typeface="Pontano Sans"/>
                <a:ea typeface="Pontano Sans"/>
                <a:cs typeface="Pontano Sans"/>
                <a:sym typeface="Pontano Sans"/>
              </a:rPr>
              <a:t>Bilingualism increases mental flexibility for children. </a:t>
            </a:r>
            <a:endParaRPr sz="1800">
              <a:solidFill>
                <a:srgbClr val="0000FF"/>
              </a:solidFill>
              <a:latin typeface="Pontano Sans"/>
              <a:ea typeface="Pontano Sans"/>
              <a:cs typeface="Pontano Sans"/>
              <a:sym typeface="Pontano Sans"/>
            </a:endParaRPr>
          </a:p>
          <a:p>
            <a:pPr indent="-342900" lvl="0" marL="457200" rtl="0" algn="l">
              <a:spcBef>
                <a:spcPts val="0"/>
              </a:spcBef>
              <a:spcAft>
                <a:spcPts val="0"/>
              </a:spcAft>
              <a:buClr>
                <a:srgbClr val="0000FF"/>
              </a:buClr>
              <a:buSzPts val="1800"/>
              <a:buFont typeface="Pontano Sans"/>
              <a:buChar char="●"/>
            </a:pPr>
            <a:r>
              <a:rPr lang="en-GB" sz="1800">
                <a:solidFill>
                  <a:srgbClr val="0000FF"/>
                </a:solidFill>
                <a:latin typeface="Pontano Sans"/>
                <a:ea typeface="Pontano Sans"/>
                <a:cs typeface="Pontano Sans"/>
                <a:sym typeface="Pontano Sans"/>
              </a:rPr>
              <a:t>Increased analytical orientation to language.</a:t>
            </a:r>
            <a:endParaRPr sz="1800">
              <a:solidFill>
                <a:srgbClr val="0000FF"/>
              </a:solidFill>
              <a:latin typeface="Pontano Sans"/>
              <a:ea typeface="Pontano Sans"/>
              <a:cs typeface="Pontano Sans"/>
              <a:sym typeface="Pontano Sans"/>
            </a:endParaRPr>
          </a:p>
          <a:p>
            <a:pPr indent="-342900" lvl="0" marL="457200" rtl="0" algn="l">
              <a:spcBef>
                <a:spcPts val="0"/>
              </a:spcBef>
              <a:spcAft>
                <a:spcPts val="0"/>
              </a:spcAft>
              <a:buClr>
                <a:srgbClr val="0000FF"/>
              </a:buClr>
              <a:buSzPts val="1800"/>
              <a:buFont typeface="Pontano Sans"/>
              <a:buChar char="●"/>
            </a:pPr>
            <a:r>
              <a:rPr lang="en-GB" sz="1800">
                <a:solidFill>
                  <a:srgbClr val="0000FF"/>
                </a:solidFill>
                <a:latin typeface="Pontano Sans"/>
                <a:ea typeface="Pontano Sans"/>
                <a:cs typeface="Pontano Sans"/>
                <a:sym typeface="Pontano Sans"/>
              </a:rPr>
              <a:t>Children who study a second language score higher on verbal standardized tests conducted in English. </a:t>
            </a:r>
            <a:endParaRPr sz="1800">
              <a:solidFill>
                <a:srgbClr val="0000FF"/>
              </a:solidFill>
              <a:latin typeface="Pontano Sans"/>
              <a:ea typeface="Pontano Sans"/>
              <a:cs typeface="Pontano Sans"/>
              <a:sym typeface="Pontano Sans"/>
            </a:endParaRPr>
          </a:p>
          <a:p>
            <a:pPr indent="-342900" lvl="0" marL="457200" rtl="0" algn="l">
              <a:spcBef>
                <a:spcPts val="0"/>
              </a:spcBef>
              <a:spcAft>
                <a:spcPts val="0"/>
              </a:spcAft>
              <a:buClr>
                <a:srgbClr val="0000FF"/>
              </a:buClr>
              <a:buSzPts val="1800"/>
              <a:buFont typeface="Pontano Sans"/>
              <a:buChar char="●"/>
            </a:pPr>
            <a:r>
              <a:rPr lang="en-GB" sz="1800">
                <a:solidFill>
                  <a:srgbClr val="0000FF"/>
                </a:solidFill>
                <a:latin typeface="Pontano Sans"/>
                <a:ea typeface="Pontano Sans"/>
                <a:cs typeface="Pontano Sans"/>
                <a:sym typeface="Pontano Sans"/>
              </a:rPr>
              <a:t>Perform better in math and logic skills than children with just one language.</a:t>
            </a:r>
            <a:endParaRPr sz="1800">
              <a:solidFill>
                <a:srgbClr val="0000FF"/>
              </a:solidFill>
              <a:latin typeface="Pontano Sans"/>
              <a:ea typeface="Pontano Sans"/>
              <a:cs typeface="Pontano Sans"/>
              <a:sym typeface="Pontano Sans"/>
            </a:endParaRPr>
          </a:p>
          <a:p>
            <a:pPr indent="-342900" lvl="0" marL="457200" rtl="0" algn="l">
              <a:spcBef>
                <a:spcPts val="0"/>
              </a:spcBef>
              <a:spcAft>
                <a:spcPts val="0"/>
              </a:spcAft>
              <a:buClr>
                <a:srgbClr val="0000FF"/>
              </a:buClr>
              <a:buSzPts val="1800"/>
              <a:buFont typeface="Pontano Sans"/>
              <a:buChar char="●"/>
            </a:pPr>
            <a:r>
              <a:rPr lang="en-GB" sz="1800">
                <a:solidFill>
                  <a:srgbClr val="0000FF"/>
                </a:solidFill>
                <a:latin typeface="Pontano Sans"/>
                <a:ea typeface="Pontano Sans"/>
                <a:cs typeface="Pontano Sans"/>
                <a:sym typeface="Pontano Sans"/>
              </a:rPr>
              <a:t>Better self-esteem, creativity, problem-solving skills, and math ability.</a:t>
            </a:r>
            <a:endParaRPr sz="1800">
              <a:solidFill>
                <a:srgbClr val="0000FF"/>
              </a:solidFill>
              <a:latin typeface="Pontano Sans"/>
              <a:ea typeface="Pontano Sans"/>
              <a:cs typeface="Pontano Sans"/>
              <a:sym typeface="Pontano Sans"/>
            </a:endParaRPr>
          </a:p>
          <a:p>
            <a:pPr indent="0" lvl="0" marL="0" rtl="0" algn="l">
              <a:spcBef>
                <a:spcPts val="0"/>
              </a:spcBef>
              <a:spcAft>
                <a:spcPts val="0"/>
              </a:spcAft>
              <a:buNone/>
            </a:pPr>
            <a:r>
              <a:t/>
            </a:r>
            <a:endParaRPr>
              <a:solidFill>
                <a:srgbClr val="0000FF"/>
              </a:solidFill>
              <a:latin typeface="Patrick Hand"/>
              <a:ea typeface="Patrick Hand"/>
              <a:cs typeface="Patrick Hand"/>
              <a:sym typeface="Patrick Hand"/>
            </a:endParaRPr>
          </a:p>
        </p:txBody>
      </p:sp>
      <p:sp>
        <p:nvSpPr>
          <p:cNvPr id="332" name="Google Shape;332;p14"/>
          <p:cNvSpPr txBox="1"/>
          <p:nvPr/>
        </p:nvSpPr>
        <p:spPr>
          <a:xfrm>
            <a:off x="6996625" y="1662550"/>
            <a:ext cx="3660000" cy="3940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1800">
                <a:solidFill>
                  <a:srgbClr val="0000FF"/>
                </a:solidFill>
                <a:latin typeface="Pontano Sans"/>
                <a:ea typeface="Pontano Sans"/>
                <a:cs typeface="Pontano Sans"/>
                <a:sym typeface="Pontano Sans"/>
              </a:rPr>
              <a:t>Social/emotional/interpersonal</a:t>
            </a:r>
            <a:endParaRPr b="1" sz="1800">
              <a:solidFill>
                <a:srgbClr val="0000FF"/>
              </a:solidFill>
              <a:latin typeface="Pontano Sans"/>
              <a:ea typeface="Pontano Sans"/>
              <a:cs typeface="Pontano Sans"/>
              <a:sym typeface="Pontano Sans"/>
            </a:endParaRPr>
          </a:p>
          <a:p>
            <a:pPr indent="-342900" lvl="0" marL="457200" rtl="0" algn="l">
              <a:spcBef>
                <a:spcPts val="0"/>
              </a:spcBef>
              <a:spcAft>
                <a:spcPts val="0"/>
              </a:spcAft>
              <a:buClr>
                <a:srgbClr val="0000FF"/>
              </a:buClr>
              <a:buSzPts val="1800"/>
              <a:buFont typeface="Pontano Sans"/>
              <a:buChar char="●"/>
            </a:pPr>
            <a:r>
              <a:rPr lang="en-GB" sz="1800">
                <a:solidFill>
                  <a:srgbClr val="0000FF"/>
                </a:solidFill>
                <a:latin typeface="Pontano Sans"/>
                <a:ea typeface="Pontano Sans"/>
                <a:cs typeface="Pontano Sans"/>
                <a:sym typeface="Pontano Sans"/>
              </a:rPr>
              <a:t>Maintain a strong sense of their own identity while developing sensitivity towards other people and cultures.</a:t>
            </a:r>
            <a:endParaRPr sz="1800">
              <a:solidFill>
                <a:srgbClr val="0000FF"/>
              </a:solidFill>
              <a:latin typeface="Pontano Sans"/>
              <a:ea typeface="Pontano Sans"/>
              <a:cs typeface="Pontano Sans"/>
              <a:sym typeface="Pontano Sans"/>
            </a:endParaRPr>
          </a:p>
          <a:p>
            <a:pPr indent="-342900" lvl="0" marL="457200" rtl="0" algn="l">
              <a:spcBef>
                <a:spcPts val="0"/>
              </a:spcBef>
              <a:spcAft>
                <a:spcPts val="0"/>
              </a:spcAft>
              <a:buClr>
                <a:srgbClr val="0000FF"/>
              </a:buClr>
              <a:buSzPts val="1800"/>
              <a:buFont typeface="Pontano Sans"/>
              <a:buChar char="●"/>
            </a:pPr>
            <a:r>
              <a:rPr lang="en-GB" sz="1800">
                <a:solidFill>
                  <a:srgbClr val="0000FF"/>
                </a:solidFill>
                <a:latin typeface="Pontano Sans"/>
                <a:ea typeface="Pontano Sans"/>
                <a:cs typeface="Pontano Sans"/>
                <a:sym typeface="Pontano Sans"/>
              </a:rPr>
              <a:t>Better listeners </a:t>
            </a:r>
            <a:endParaRPr sz="1800">
              <a:solidFill>
                <a:srgbClr val="0000FF"/>
              </a:solidFill>
              <a:latin typeface="Pontano Sans"/>
              <a:ea typeface="Pontano Sans"/>
              <a:cs typeface="Pontano Sans"/>
              <a:sym typeface="Pontano Sans"/>
            </a:endParaRPr>
          </a:p>
          <a:p>
            <a:pPr indent="0" lvl="0" marL="457200" rtl="0" algn="l">
              <a:spcBef>
                <a:spcPts val="0"/>
              </a:spcBef>
              <a:spcAft>
                <a:spcPts val="0"/>
              </a:spcAft>
              <a:buNone/>
            </a:pPr>
            <a:r>
              <a:t/>
            </a:r>
            <a:endParaRPr sz="1800">
              <a:solidFill>
                <a:srgbClr val="0000FF"/>
              </a:solidFill>
              <a:latin typeface="Pontano Sans"/>
              <a:ea typeface="Pontano Sans"/>
              <a:cs typeface="Pontano Sans"/>
              <a:sym typeface="Pontano Sans"/>
            </a:endParaRPr>
          </a:p>
          <a:p>
            <a:pPr indent="0" lvl="0" marL="0" rtl="0" algn="l">
              <a:spcBef>
                <a:spcPts val="0"/>
              </a:spcBef>
              <a:spcAft>
                <a:spcPts val="0"/>
              </a:spcAft>
              <a:buNone/>
            </a:pPr>
            <a:r>
              <a:rPr b="1" lang="en-GB" sz="1800">
                <a:solidFill>
                  <a:srgbClr val="0000FF"/>
                </a:solidFill>
                <a:latin typeface="Pontano Sans"/>
                <a:ea typeface="Pontano Sans"/>
                <a:cs typeface="Pontano Sans"/>
                <a:sym typeface="Pontano Sans"/>
              </a:rPr>
              <a:t>Professional</a:t>
            </a:r>
            <a:endParaRPr b="1" sz="1800">
              <a:solidFill>
                <a:srgbClr val="0000FF"/>
              </a:solidFill>
              <a:latin typeface="Pontano Sans"/>
              <a:ea typeface="Pontano Sans"/>
              <a:cs typeface="Pontano Sans"/>
              <a:sym typeface="Pontano Sans"/>
            </a:endParaRPr>
          </a:p>
          <a:p>
            <a:pPr indent="-342900" lvl="0" marL="457200" rtl="0" algn="l">
              <a:spcBef>
                <a:spcPts val="0"/>
              </a:spcBef>
              <a:spcAft>
                <a:spcPts val="0"/>
              </a:spcAft>
              <a:buClr>
                <a:srgbClr val="0000FF"/>
              </a:buClr>
              <a:buSzPts val="1800"/>
              <a:buFont typeface="Pontano Sans"/>
              <a:buChar char="●"/>
            </a:pPr>
            <a:r>
              <a:rPr lang="en-GB" sz="1800">
                <a:solidFill>
                  <a:srgbClr val="0000FF"/>
                </a:solidFill>
                <a:latin typeface="Pontano Sans"/>
                <a:ea typeface="Pontano Sans"/>
                <a:cs typeface="Pontano Sans"/>
                <a:sym typeface="Pontano Sans"/>
              </a:rPr>
              <a:t>Head start in competition for universities and jobs.  </a:t>
            </a:r>
            <a:endParaRPr sz="1800">
              <a:solidFill>
                <a:srgbClr val="0000FF"/>
              </a:solidFill>
              <a:latin typeface="Pontano Sans"/>
              <a:ea typeface="Pontano Sans"/>
              <a:cs typeface="Pontano Sans"/>
              <a:sym typeface="Pontano Sans"/>
            </a:endParaRPr>
          </a:p>
          <a:p>
            <a:pPr indent="-342900" lvl="0" marL="457200" rtl="0" algn="l">
              <a:spcBef>
                <a:spcPts val="0"/>
              </a:spcBef>
              <a:spcAft>
                <a:spcPts val="0"/>
              </a:spcAft>
              <a:buClr>
                <a:srgbClr val="0000FF"/>
              </a:buClr>
              <a:buSzPts val="1800"/>
              <a:buFont typeface="Pontano Sans"/>
              <a:buChar char="●"/>
            </a:pPr>
            <a:r>
              <a:rPr lang="en-GB" sz="1800">
                <a:solidFill>
                  <a:srgbClr val="0000FF"/>
                </a:solidFill>
                <a:latin typeface="Pontano Sans"/>
                <a:ea typeface="Pontano Sans"/>
                <a:cs typeface="Pontano Sans"/>
                <a:sym typeface="Pontano Sans"/>
              </a:rPr>
              <a:t>Job opportunities are almost limitless.</a:t>
            </a:r>
            <a:endParaRPr sz="1800">
              <a:solidFill>
                <a:srgbClr val="0000FF"/>
              </a:solidFill>
              <a:latin typeface="Pontano Sans"/>
              <a:ea typeface="Pontano Sans"/>
              <a:cs typeface="Pontano Sans"/>
              <a:sym typeface="Pontano Sans"/>
            </a:endParaRPr>
          </a:p>
          <a:p>
            <a:pPr indent="0" lvl="0" marL="0" rtl="0" algn="l">
              <a:spcBef>
                <a:spcPts val="0"/>
              </a:spcBef>
              <a:spcAft>
                <a:spcPts val="0"/>
              </a:spcAft>
              <a:buNone/>
            </a:pPr>
            <a:r>
              <a:rPr lang="en-GB">
                <a:solidFill>
                  <a:srgbClr val="0000FF"/>
                </a:solidFill>
                <a:latin typeface="Patrick Hand"/>
                <a:ea typeface="Patrick Hand"/>
                <a:cs typeface="Patrick Hand"/>
                <a:sym typeface="Patrick Hand"/>
              </a:rPr>
              <a:t> </a:t>
            </a:r>
            <a:endParaRPr>
              <a:solidFill>
                <a:srgbClr val="0000FF"/>
              </a:solidFill>
              <a:latin typeface="Patrick Hand"/>
              <a:ea typeface="Patrick Hand"/>
              <a:cs typeface="Patrick Hand"/>
              <a:sym typeface="Patrick Hand"/>
            </a:endParaRPr>
          </a:p>
          <a:p>
            <a:pPr indent="0" lvl="0" marL="0" rtl="0" algn="l">
              <a:spcBef>
                <a:spcPts val="0"/>
              </a:spcBef>
              <a:spcAft>
                <a:spcPts val="0"/>
              </a:spcAft>
              <a:buNone/>
            </a:pPr>
            <a:r>
              <a:t/>
            </a:r>
            <a:endParaRPr>
              <a:solidFill>
                <a:srgbClr val="0000FF"/>
              </a:solidFill>
              <a:latin typeface="Patrick Hand"/>
              <a:ea typeface="Patrick Hand"/>
              <a:cs typeface="Patrick Hand"/>
              <a:sym typeface="Patrick Han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6" name="Shape 336"/>
        <p:cNvGrpSpPr/>
        <p:nvPr/>
      </p:nvGrpSpPr>
      <p:grpSpPr>
        <a:xfrm>
          <a:off x="0" y="0"/>
          <a:ext cx="0" cy="0"/>
          <a:chOff x="0" y="0"/>
          <a:chExt cx="0" cy="0"/>
        </a:xfrm>
      </p:grpSpPr>
      <p:sp>
        <p:nvSpPr>
          <p:cNvPr id="337" name="Google Shape;337;p15"/>
          <p:cNvSpPr txBox="1"/>
          <p:nvPr>
            <p:ph type="title"/>
          </p:nvPr>
        </p:nvSpPr>
        <p:spPr>
          <a:xfrm>
            <a:off x="624750" y="786775"/>
            <a:ext cx="10551300" cy="763500"/>
          </a:xfrm>
          <a:prstGeom prst="rect">
            <a:avLst/>
          </a:prstGeom>
        </p:spPr>
        <p:txBody>
          <a:bodyPr anchorCtr="0" anchor="t" bIns="121900" lIns="121900" spcFirstLastPara="1" rIns="121900" wrap="square" tIns="121900">
            <a:noAutofit/>
          </a:bodyPr>
          <a:lstStyle/>
          <a:p>
            <a:pPr indent="0" lvl="0" marL="0" rtl="0" algn="ctr">
              <a:spcBef>
                <a:spcPts val="0"/>
              </a:spcBef>
              <a:spcAft>
                <a:spcPts val="0"/>
              </a:spcAft>
              <a:buNone/>
            </a:pPr>
            <a:r>
              <a:rPr lang="en-GB" sz="4200">
                <a:solidFill>
                  <a:srgbClr val="0000FF"/>
                </a:solidFill>
                <a:latin typeface="Gudea"/>
                <a:ea typeface="Gudea"/>
                <a:cs typeface="Gudea"/>
                <a:sym typeface="Gudea"/>
              </a:rPr>
              <a:t>Critical Factors for a Successful Program</a:t>
            </a:r>
            <a:endParaRPr sz="4200">
              <a:solidFill>
                <a:srgbClr val="0000FF"/>
              </a:solidFill>
              <a:latin typeface="Gudea"/>
              <a:ea typeface="Gudea"/>
              <a:cs typeface="Gudea"/>
              <a:sym typeface="Gudea"/>
            </a:endParaRPr>
          </a:p>
        </p:txBody>
      </p:sp>
      <p:sp>
        <p:nvSpPr>
          <p:cNvPr id="338" name="Google Shape;338;p15"/>
          <p:cNvSpPr txBox="1"/>
          <p:nvPr>
            <p:ph idx="1" type="body"/>
          </p:nvPr>
        </p:nvSpPr>
        <p:spPr>
          <a:xfrm>
            <a:off x="408713" y="2913584"/>
            <a:ext cx="2179500" cy="3216000"/>
          </a:xfrm>
          <a:prstGeom prst="rect">
            <a:avLst/>
          </a:prstGeom>
        </p:spPr>
        <p:txBody>
          <a:bodyPr anchorCtr="0" anchor="t" bIns="121900" lIns="121900" spcFirstLastPara="1" rIns="121900" wrap="square" tIns="121900">
            <a:noAutofit/>
          </a:bodyPr>
          <a:lstStyle/>
          <a:p>
            <a:pPr indent="0" lvl="0" marL="0" rtl="0" algn="ctr">
              <a:spcBef>
                <a:spcPts val="0"/>
              </a:spcBef>
              <a:spcAft>
                <a:spcPts val="2100"/>
              </a:spcAft>
              <a:buNone/>
            </a:pPr>
            <a:r>
              <a:rPr lang="en-GB">
                <a:solidFill>
                  <a:srgbClr val="0000FF"/>
                </a:solidFill>
              </a:rPr>
              <a:t>Students participate through Middle School </a:t>
            </a:r>
            <a:endParaRPr>
              <a:solidFill>
                <a:srgbClr val="0000FF"/>
              </a:solidFill>
            </a:endParaRPr>
          </a:p>
        </p:txBody>
      </p:sp>
      <p:sp>
        <p:nvSpPr>
          <p:cNvPr id="339" name="Google Shape;339;p15"/>
          <p:cNvSpPr txBox="1"/>
          <p:nvPr>
            <p:ph idx="2" type="subTitle"/>
          </p:nvPr>
        </p:nvSpPr>
        <p:spPr>
          <a:xfrm>
            <a:off x="408738" y="2385333"/>
            <a:ext cx="2179500" cy="622500"/>
          </a:xfrm>
          <a:prstGeom prst="rect">
            <a:avLst/>
          </a:prstGeom>
        </p:spPr>
        <p:txBody>
          <a:bodyPr anchorCtr="0" anchor="ctr" bIns="121900" lIns="121900" spcFirstLastPara="1" rIns="121900" wrap="square" tIns="121900">
            <a:noAutofit/>
          </a:bodyPr>
          <a:lstStyle/>
          <a:p>
            <a:pPr indent="0" lvl="0" marL="0" rtl="0" algn="ctr">
              <a:spcBef>
                <a:spcPts val="0"/>
              </a:spcBef>
              <a:spcAft>
                <a:spcPts val="2100"/>
              </a:spcAft>
              <a:buNone/>
            </a:pPr>
            <a:r>
              <a:rPr lang="en-GB">
                <a:solidFill>
                  <a:srgbClr val="FFFFFF"/>
                </a:solidFill>
                <a:highlight>
                  <a:schemeClr val="accent1"/>
                </a:highlight>
              </a:rPr>
              <a:t>1</a:t>
            </a:r>
            <a:endParaRPr>
              <a:solidFill>
                <a:srgbClr val="FFFFFF"/>
              </a:solidFill>
              <a:highlight>
                <a:schemeClr val="accent1"/>
              </a:highlight>
            </a:endParaRPr>
          </a:p>
        </p:txBody>
      </p:sp>
      <p:sp>
        <p:nvSpPr>
          <p:cNvPr id="340" name="Google Shape;340;p15"/>
          <p:cNvSpPr txBox="1"/>
          <p:nvPr>
            <p:ph idx="3" type="body"/>
          </p:nvPr>
        </p:nvSpPr>
        <p:spPr>
          <a:xfrm>
            <a:off x="2727300" y="3107802"/>
            <a:ext cx="2179500" cy="2540100"/>
          </a:xfrm>
          <a:prstGeom prst="rect">
            <a:avLst/>
          </a:prstGeom>
        </p:spPr>
        <p:txBody>
          <a:bodyPr anchorCtr="0" anchor="t" bIns="121900" lIns="121900" spcFirstLastPara="1" rIns="121900" wrap="square" tIns="121900">
            <a:noAutofit/>
          </a:bodyPr>
          <a:lstStyle/>
          <a:p>
            <a:pPr indent="0" lvl="0" marL="0" rtl="0" algn="ctr">
              <a:spcBef>
                <a:spcPts val="0"/>
              </a:spcBef>
              <a:spcAft>
                <a:spcPts val="2100"/>
              </a:spcAft>
              <a:buNone/>
            </a:pPr>
            <a:r>
              <a:rPr lang="en-GB">
                <a:solidFill>
                  <a:srgbClr val="0000FF"/>
                </a:solidFill>
              </a:rPr>
              <a:t>There is a balanced ratio of speakers of each language</a:t>
            </a:r>
            <a:endParaRPr>
              <a:solidFill>
                <a:srgbClr val="0000FF"/>
              </a:solidFill>
            </a:endParaRPr>
          </a:p>
        </p:txBody>
      </p:sp>
      <p:sp>
        <p:nvSpPr>
          <p:cNvPr id="341" name="Google Shape;341;p15"/>
          <p:cNvSpPr txBox="1"/>
          <p:nvPr>
            <p:ph idx="4" type="subTitle"/>
          </p:nvPr>
        </p:nvSpPr>
        <p:spPr>
          <a:xfrm>
            <a:off x="2727301" y="2613933"/>
            <a:ext cx="2179500" cy="622500"/>
          </a:xfrm>
          <a:prstGeom prst="rect">
            <a:avLst/>
          </a:prstGeom>
        </p:spPr>
        <p:txBody>
          <a:bodyPr anchorCtr="0" anchor="ctr" bIns="121900" lIns="121900" spcFirstLastPara="1" rIns="121900" wrap="square" tIns="121900">
            <a:noAutofit/>
          </a:bodyPr>
          <a:lstStyle/>
          <a:p>
            <a:pPr indent="0" lvl="0" marL="0" rtl="0" algn="ctr">
              <a:spcBef>
                <a:spcPts val="0"/>
              </a:spcBef>
              <a:spcAft>
                <a:spcPts val="2100"/>
              </a:spcAft>
              <a:buNone/>
            </a:pPr>
            <a:r>
              <a:rPr lang="en-GB">
                <a:solidFill>
                  <a:srgbClr val="FFFFFF"/>
                </a:solidFill>
                <a:highlight>
                  <a:schemeClr val="accent1"/>
                </a:highlight>
              </a:rPr>
              <a:t>2</a:t>
            </a:r>
            <a:endParaRPr>
              <a:solidFill>
                <a:srgbClr val="FFFFFF"/>
              </a:solidFill>
              <a:highlight>
                <a:schemeClr val="accent1"/>
              </a:highlight>
            </a:endParaRPr>
          </a:p>
        </p:txBody>
      </p:sp>
      <p:sp>
        <p:nvSpPr>
          <p:cNvPr id="342" name="Google Shape;342;p15"/>
          <p:cNvSpPr txBox="1"/>
          <p:nvPr>
            <p:ph idx="5" type="body"/>
          </p:nvPr>
        </p:nvSpPr>
        <p:spPr>
          <a:xfrm>
            <a:off x="5045875" y="2913578"/>
            <a:ext cx="2179500" cy="2061000"/>
          </a:xfrm>
          <a:prstGeom prst="rect">
            <a:avLst/>
          </a:prstGeom>
        </p:spPr>
        <p:txBody>
          <a:bodyPr anchorCtr="0" anchor="t" bIns="121900" lIns="121900" spcFirstLastPara="1" rIns="121900" wrap="square" tIns="121900">
            <a:noAutofit/>
          </a:bodyPr>
          <a:lstStyle/>
          <a:p>
            <a:pPr indent="0" lvl="0" marL="0" rtl="0" algn="ctr">
              <a:spcBef>
                <a:spcPts val="0"/>
              </a:spcBef>
              <a:spcAft>
                <a:spcPts val="2100"/>
              </a:spcAft>
              <a:buNone/>
            </a:pPr>
            <a:r>
              <a:rPr lang="en-GB">
                <a:solidFill>
                  <a:srgbClr val="0000FF"/>
                </a:solidFill>
              </a:rPr>
              <a:t>Emphasis in Spanish literacy at Early Grade (k-2) and English beginning in 3rd grade </a:t>
            </a:r>
            <a:endParaRPr>
              <a:solidFill>
                <a:srgbClr val="0000FF"/>
              </a:solidFill>
            </a:endParaRPr>
          </a:p>
        </p:txBody>
      </p:sp>
      <p:sp>
        <p:nvSpPr>
          <p:cNvPr id="343" name="Google Shape;343;p15"/>
          <p:cNvSpPr txBox="1"/>
          <p:nvPr>
            <p:ph idx="6" type="subTitle"/>
          </p:nvPr>
        </p:nvSpPr>
        <p:spPr>
          <a:xfrm>
            <a:off x="4893464" y="2461533"/>
            <a:ext cx="2179500" cy="622500"/>
          </a:xfrm>
          <a:prstGeom prst="rect">
            <a:avLst/>
          </a:prstGeom>
        </p:spPr>
        <p:txBody>
          <a:bodyPr anchorCtr="0" anchor="ctr" bIns="121900" lIns="121900" spcFirstLastPara="1" rIns="121900" wrap="square" tIns="121900">
            <a:noAutofit/>
          </a:bodyPr>
          <a:lstStyle/>
          <a:p>
            <a:pPr indent="0" lvl="0" marL="0" rtl="0" algn="ctr">
              <a:spcBef>
                <a:spcPts val="0"/>
              </a:spcBef>
              <a:spcAft>
                <a:spcPts val="2100"/>
              </a:spcAft>
              <a:buNone/>
            </a:pPr>
            <a:r>
              <a:rPr lang="en-GB">
                <a:solidFill>
                  <a:srgbClr val="FFFFFF"/>
                </a:solidFill>
                <a:highlight>
                  <a:schemeClr val="accent1"/>
                </a:highlight>
              </a:rPr>
              <a:t>3</a:t>
            </a:r>
            <a:endParaRPr>
              <a:solidFill>
                <a:srgbClr val="FFFFFF"/>
              </a:solidFill>
              <a:highlight>
                <a:schemeClr val="accent1"/>
              </a:highlight>
            </a:endParaRPr>
          </a:p>
        </p:txBody>
      </p:sp>
      <p:sp>
        <p:nvSpPr>
          <p:cNvPr id="344" name="Google Shape;344;p15"/>
          <p:cNvSpPr txBox="1"/>
          <p:nvPr>
            <p:ph idx="7" type="body"/>
          </p:nvPr>
        </p:nvSpPr>
        <p:spPr>
          <a:xfrm>
            <a:off x="7364428" y="3107809"/>
            <a:ext cx="2179500" cy="3216000"/>
          </a:xfrm>
          <a:prstGeom prst="rect">
            <a:avLst/>
          </a:prstGeom>
        </p:spPr>
        <p:txBody>
          <a:bodyPr anchorCtr="0" anchor="t" bIns="121900" lIns="121900" spcFirstLastPara="1" rIns="121900" wrap="square" tIns="121900">
            <a:noAutofit/>
          </a:bodyPr>
          <a:lstStyle/>
          <a:p>
            <a:pPr indent="0" lvl="0" marL="0" rtl="0" algn="ctr">
              <a:spcBef>
                <a:spcPts val="0"/>
              </a:spcBef>
              <a:spcAft>
                <a:spcPts val="2100"/>
              </a:spcAft>
              <a:buNone/>
            </a:pPr>
            <a:r>
              <a:rPr lang="en-GB">
                <a:solidFill>
                  <a:srgbClr val="0000FF"/>
                </a:solidFill>
              </a:rPr>
              <a:t>Core Academics are emphasized as well as instructional excellence</a:t>
            </a:r>
            <a:endParaRPr>
              <a:solidFill>
                <a:srgbClr val="0000FF"/>
              </a:solidFill>
            </a:endParaRPr>
          </a:p>
        </p:txBody>
      </p:sp>
      <p:sp>
        <p:nvSpPr>
          <p:cNvPr id="345" name="Google Shape;345;p15"/>
          <p:cNvSpPr txBox="1"/>
          <p:nvPr>
            <p:ph idx="8" type="subTitle"/>
          </p:nvPr>
        </p:nvSpPr>
        <p:spPr>
          <a:xfrm>
            <a:off x="7135828" y="2613933"/>
            <a:ext cx="2179500" cy="622500"/>
          </a:xfrm>
          <a:prstGeom prst="rect">
            <a:avLst/>
          </a:prstGeom>
        </p:spPr>
        <p:txBody>
          <a:bodyPr anchorCtr="0" anchor="ctr" bIns="121900" lIns="121900" spcFirstLastPara="1" rIns="121900" wrap="square" tIns="121900">
            <a:noAutofit/>
          </a:bodyPr>
          <a:lstStyle/>
          <a:p>
            <a:pPr indent="0" lvl="0" marL="0" rtl="0" algn="ctr">
              <a:spcBef>
                <a:spcPts val="0"/>
              </a:spcBef>
              <a:spcAft>
                <a:spcPts val="2100"/>
              </a:spcAft>
              <a:buNone/>
            </a:pPr>
            <a:r>
              <a:rPr lang="en-GB">
                <a:solidFill>
                  <a:srgbClr val="FFFFFF"/>
                </a:solidFill>
                <a:highlight>
                  <a:schemeClr val="accent1"/>
                </a:highlight>
              </a:rPr>
              <a:t>4</a:t>
            </a:r>
            <a:endParaRPr>
              <a:solidFill>
                <a:srgbClr val="FFFFFF"/>
              </a:solidFill>
              <a:highlight>
                <a:schemeClr val="accent1"/>
              </a:highlight>
            </a:endParaRPr>
          </a:p>
        </p:txBody>
      </p:sp>
      <p:sp>
        <p:nvSpPr>
          <p:cNvPr id="346" name="Google Shape;346;p15"/>
          <p:cNvSpPr txBox="1"/>
          <p:nvPr>
            <p:ph idx="9" type="body"/>
          </p:nvPr>
        </p:nvSpPr>
        <p:spPr>
          <a:xfrm>
            <a:off x="9454391" y="2955409"/>
            <a:ext cx="2179500" cy="3216000"/>
          </a:xfrm>
          <a:prstGeom prst="rect">
            <a:avLst/>
          </a:prstGeom>
        </p:spPr>
        <p:txBody>
          <a:bodyPr anchorCtr="0" anchor="t" bIns="121900" lIns="121900" spcFirstLastPara="1" rIns="121900" wrap="square" tIns="121900">
            <a:noAutofit/>
          </a:bodyPr>
          <a:lstStyle/>
          <a:p>
            <a:pPr indent="0" lvl="0" marL="0" rtl="0" algn="ctr">
              <a:spcBef>
                <a:spcPts val="0"/>
              </a:spcBef>
              <a:spcAft>
                <a:spcPts val="2100"/>
              </a:spcAft>
              <a:buNone/>
            </a:pPr>
            <a:r>
              <a:rPr lang="en-GB">
                <a:solidFill>
                  <a:srgbClr val="0000FF"/>
                </a:solidFill>
              </a:rPr>
              <a:t>Follow the same standards as the the rest of the district. </a:t>
            </a:r>
            <a:endParaRPr>
              <a:solidFill>
                <a:srgbClr val="0000FF"/>
              </a:solidFill>
            </a:endParaRPr>
          </a:p>
        </p:txBody>
      </p:sp>
      <p:sp>
        <p:nvSpPr>
          <p:cNvPr id="347" name="Google Shape;347;p15"/>
          <p:cNvSpPr txBox="1"/>
          <p:nvPr>
            <p:ph idx="13" type="subTitle"/>
          </p:nvPr>
        </p:nvSpPr>
        <p:spPr>
          <a:xfrm>
            <a:off x="9454391" y="2232933"/>
            <a:ext cx="2179500" cy="622500"/>
          </a:xfrm>
          <a:prstGeom prst="rect">
            <a:avLst/>
          </a:prstGeom>
        </p:spPr>
        <p:txBody>
          <a:bodyPr anchorCtr="0" anchor="ctr" bIns="121900" lIns="121900" spcFirstLastPara="1" rIns="121900" wrap="square" tIns="121900">
            <a:noAutofit/>
          </a:bodyPr>
          <a:lstStyle/>
          <a:p>
            <a:pPr indent="0" lvl="0" marL="0" rtl="0" algn="ctr">
              <a:spcBef>
                <a:spcPts val="0"/>
              </a:spcBef>
              <a:spcAft>
                <a:spcPts val="2100"/>
              </a:spcAft>
              <a:buNone/>
            </a:pPr>
            <a:r>
              <a:rPr lang="en-GB">
                <a:solidFill>
                  <a:srgbClr val="FFFFFF"/>
                </a:solidFill>
                <a:highlight>
                  <a:schemeClr val="accent1"/>
                </a:highlight>
              </a:rPr>
              <a:t>5</a:t>
            </a:r>
            <a:endParaRPr>
              <a:solidFill>
                <a:srgbClr val="FFFFFF"/>
              </a:solidFill>
              <a:highlight>
                <a:schemeClr val="accent1"/>
              </a:highlight>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1" name="Shape 351"/>
        <p:cNvGrpSpPr/>
        <p:nvPr/>
      </p:nvGrpSpPr>
      <p:grpSpPr>
        <a:xfrm>
          <a:off x="0" y="0"/>
          <a:ext cx="0" cy="0"/>
          <a:chOff x="0" y="0"/>
          <a:chExt cx="0" cy="0"/>
        </a:xfrm>
      </p:grpSpPr>
      <p:sp>
        <p:nvSpPr>
          <p:cNvPr id="352" name="Google Shape;352;p16"/>
          <p:cNvSpPr txBox="1"/>
          <p:nvPr>
            <p:ph type="title"/>
          </p:nvPr>
        </p:nvSpPr>
        <p:spPr>
          <a:xfrm>
            <a:off x="796675" y="444925"/>
            <a:ext cx="4006200" cy="2130300"/>
          </a:xfrm>
          <a:prstGeom prst="rect">
            <a:avLst/>
          </a:prstGeom>
        </p:spPr>
        <p:txBody>
          <a:bodyPr anchorCtr="0" anchor="t" bIns="121900" lIns="121900" spcFirstLastPara="1" rIns="121900" wrap="square" tIns="121900">
            <a:noAutofit/>
          </a:bodyPr>
          <a:lstStyle/>
          <a:p>
            <a:pPr indent="0" lvl="0" marL="0" rtl="0" algn="ctr">
              <a:lnSpc>
                <a:spcPct val="115000"/>
              </a:lnSpc>
              <a:spcBef>
                <a:spcPts val="0"/>
              </a:spcBef>
              <a:spcAft>
                <a:spcPts val="0"/>
              </a:spcAft>
              <a:buClr>
                <a:schemeClr val="dk1"/>
              </a:buClr>
              <a:buSzPts val="1100"/>
              <a:buFont typeface="Arial"/>
              <a:buNone/>
            </a:pPr>
            <a:r>
              <a:rPr lang="en-GB" sz="2800" u="sng">
                <a:solidFill>
                  <a:srgbClr val="0000FF"/>
                </a:solidFill>
                <a:latin typeface="Gudea"/>
                <a:ea typeface="Gudea"/>
                <a:cs typeface="Gudea"/>
                <a:sym typeface="Gudea"/>
              </a:rPr>
              <a:t>Application Process and Prioritization</a:t>
            </a:r>
            <a:endParaRPr sz="2800" u="sng">
              <a:solidFill>
                <a:srgbClr val="0000FF"/>
              </a:solidFill>
              <a:latin typeface="Gudea"/>
              <a:ea typeface="Gudea"/>
              <a:cs typeface="Gudea"/>
              <a:sym typeface="Gudea"/>
            </a:endParaRPr>
          </a:p>
          <a:p>
            <a:pPr indent="0" lvl="0" marL="0" rtl="0" algn="l">
              <a:lnSpc>
                <a:spcPct val="115000"/>
              </a:lnSpc>
              <a:spcBef>
                <a:spcPts val="1600"/>
              </a:spcBef>
              <a:spcAft>
                <a:spcPts val="0"/>
              </a:spcAft>
              <a:buClr>
                <a:schemeClr val="dk1"/>
              </a:buClr>
              <a:buSzPts val="1100"/>
              <a:buFont typeface="Arial"/>
              <a:buNone/>
            </a:pPr>
            <a:r>
              <a:rPr b="0" lang="en-GB" sz="1800">
                <a:solidFill>
                  <a:srgbClr val="0000FF"/>
                </a:solidFill>
                <a:latin typeface="Pontano Sans"/>
                <a:ea typeface="Pontano Sans"/>
                <a:cs typeface="Pontano Sans"/>
                <a:sym typeface="Pontano Sans"/>
              </a:rPr>
              <a:t>1. Incoming MJSD Kindergarten students who have siblings enrolled in the program.</a:t>
            </a:r>
            <a:endParaRPr b="0" sz="1800">
              <a:solidFill>
                <a:srgbClr val="0000FF"/>
              </a:solidFill>
              <a:latin typeface="Pontano Sans"/>
              <a:ea typeface="Pontano Sans"/>
              <a:cs typeface="Pontano Sans"/>
              <a:sym typeface="Pontano Sans"/>
            </a:endParaRPr>
          </a:p>
          <a:p>
            <a:pPr indent="0" lvl="0" marL="0" rtl="0" algn="l">
              <a:lnSpc>
                <a:spcPct val="115000"/>
              </a:lnSpc>
              <a:spcBef>
                <a:spcPts val="1600"/>
              </a:spcBef>
              <a:spcAft>
                <a:spcPts val="0"/>
              </a:spcAft>
              <a:buClr>
                <a:schemeClr val="dk1"/>
              </a:buClr>
              <a:buSzPts val="1100"/>
              <a:buFont typeface="Arial"/>
              <a:buNone/>
            </a:pPr>
            <a:r>
              <a:rPr b="0" lang="en-GB" sz="1800">
                <a:solidFill>
                  <a:srgbClr val="0000FF"/>
                </a:solidFill>
                <a:latin typeface="Pontano Sans"/>
                <a:ea typeface="Pontano Sans"/>
                <a:cs typeface="Pontano Sans"/>
                <a:sym typeface="Pontano Sans"/>
              </a:rPr>
              <a:t>2. Incoming MJSD Kindergarten students who do not have siblings in the program</a:t>
            </a:r>
            <a:endParaRPr b="0" sz="1800">
              <a:solidFill>
                <a:srgbClr val="0000FF"/>
              </a:solidFill>
              <a:latin typeface="Pontano Sans"/>
              <a:ea typeface="Pontano Sans"/>
              <a:cs typeface="Pontano Sans"/>
              <a:sym typeface="Pontano Sans"/>
            </a:endParaRPr>
          </a:p>
          <a:p>
            <a:pPr indent="0" lvl="0" marL="0" rtl="0" algn="l">
              <a:lnSpc>
                <a:spcPct val="115000"/>
              </a:lnSpc>
              <a:spcBef>
                <a:spcPts val="1600"/>
              </a:spcBef>
              <a:spcAft>
                <a:spcPts val="0"/>
              </a:spcAft>
              <a:buClr>
                <a:schemeClr val="dk1"/>
              </a:buClr>
              <a:buSzPts val="1100"/>
              <a:buFont typeface="Arial"/>
              <a:buNone/>
            </a:pPr>
            <a:r>
              <a:rPr b="0" lang="en-GB" sz="1800">
                <a:solidFill>
                  <a:srgbClr val="0000FF"/>
                </a:solidFill>
                <a:latin typeface="Pontano Sans"/>
                <a:ea typeface="Pontano Sans"/>
                <a:cs typeface="Pontano Sans"/>
                <a:sym typeface="Pontano Sans"/>
              </a:rPr>
              <a:t>3. Students outside the MJSD that currently have siblings enrolled in the program</a:t>
            </a:r>
            <a:endParaRPr b="0" sz="1800">
              <a:solidFill>
                <a:srgbClr val="0000FF"/>
              </a:solidFill>
              <a:latin typeface="Pontano Sans"/>
              <a:ea typeface="Pontano Sans"/>
              <a:cs typeface="Pontano Sans"/>
              <a:sym typeface="Pontano Sans"/>
            </a:endParaRPr>
          </a:p>
          <a:p>
            <a:pPr indent="0" lvl="0" marL="0" rtl="0" algn="l">
              <a:lnSpc>
                <a:spcPct val="115000"/>
              </a:lnSpc>
              <a:spcBef>
                <a:spcPts val="1600"/>
              </a:spcBef>
              <a:spcAft>
                <a:spcPts val="0"/>
              </a:spcAft>
              <a:buClr>
                <a:schemeClr val="dk1"/>
              </a:buClr>
              <a:buSzPts val="1100"/>
              <a:buFont typeface="Arial"/>
              <a:buNone/>
            </a:pPr>
            <a:r>
              <a:rPr b="0" lang="en-GB" sz="1800">
                <a:solidFill>
                  <a:srgbClr val="0000FF"/>
                </a:solidFill>
                <a:latin typeface="Pontano Sans"/>
                <a:ea typeface="Pontano Sans"/>
                <a:cs typeface="Pontano Sans"/>
                <a:sym typeface="Pontano Sans"/>
              </a:rPr>
              <a:t>4. Students from outside the MJSD that do not have siblings in the program</a:t>
            </a:r>
            <a:endParaRPr b="0" sz="1800">
              <a:solidFill>
                <a:srgbClr val="0000FF"/>
              </a:solidFill>
              <a:latin typeface="Pontano Sans"/>
              <a:ea typeface="Pontano Sans"/>
              <a:cs typeface="Pontano Sans"/>
              <a:sym typeface="Pontano Sans"/>
            </a:endParaRPr>
          </a:p>
          <a:p>
            <a:pPr indent="0" lvl="0" marL="0" rtl="0" algn="l">
              <a:spcBef>
                <a:spcPts val="1600"/>
              </a:spcBef>
              <a:spcAft>
                <a:spcPts val="0"/>
              </a:spcAft>
              <a:buNone/>
            </a:pPr>
            <a:r>
              <a:t/>
            </a:r>
            <a:endParaRPr>
              <a:solidFill>
                <a:schemeClr val="accent4"/>
              </a:solidFill>
            </a:endParaRPr>
          </a:p>
        </p:txBody>
      </p:sp>
      <p:sp>
        <p:nvSpPr>
          <p:cNvPr id="353" name="Google Shape;353;p16"/>
          <p:cNvSpPr txBox="1"/>
          <p:nvPr/>
        </p:nvSpPr>
        <p:spPr>
          <a:xfrm>
            <a:off x="5772800" y="564300"/>
            <a:ext cx="4143600" cy="52011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b="1" lang="en-GB" sz="2800" u="sng">
                <a:solidFill>
                  <a:srgbClr val="FF0000"/>
                </a:solidFill>
                <a:latin typeface="Gudea"/>
                <a:ea typeface="Gudea"/>
                <a:cs typeface="Gudea"/>
                <a:sym typeface="Gudea"/>
              </a:rPr>
              <a:t>Proceso de solicitud y priorización</a:t>
            </a:r>
            <a:endParaRPr b="1" sz="2800" u="sng">
              <a:solidFill>
                <a:srgbClr val="FF0000"/>
              </a:solidFill>
              <a:latin typeface="Gudea"/>
              <a:ea typeface="Gudea"/>
              <a:cs typeface="Gudea"/>
              <a:sym typeface="Gudea"/>
            </a:endParaRPr>
          </a:p>
          <a:p>
            <a:pPr indent="0" lvl="0" marL="0" rtl="0" algn="l">
              <a:lnSpc>
                <a:spcPct val="115000"/>
              </a:lnSpc>
              <a:spcBef>
                <a:spcPts val="1600"/>
              </a:spcBef>
              <a:spcAft>
                <a:spcPts val="0"/>
              </a:spcAft>
              <a:buClr>
                <a:schemeClr val="dk1"/>
              </a:buClr>
              <a:buSzPts val="1100"/>
              <a:buFont typeface="Arial"/>
              <a:buNone/>
            </a:pPr>
            <a:r>
              <a:rPr lang="en-GB" sz="1800">
                <a:solidFill>
                  <a:srgbClr val="FF0000"/>
                </a:solidFill>
                <a:latin typeface="Pontano Sans"/>
                <a:ea typeface="Pontano Sans"/>
                <a:cs typeface="Pontano Sans"/>
                <a:sym typeface="Pontano Sans"/>
              </a:rPr>
              <a:t>1. Alumnos que entran a Kindergarten en MJSD que tienen hermanos inscritos actualmente en el programa</a:t>
            </a:r>
            <a:endParaRPr sz="1800">
              <a:solidFill>
                <a:srgbClr val="FF0000"/>
              </a:solidFill>
              <a:latin typeface="Pontano Sans"/>
              <a:ea typeface="Pontano Sans"/>
              <a:cs typeface="Pontano Sans"/>
              <a:sym typeface="Pontano Sans"/>
            </a:endParaRPr>
          </a:p>
          <a:p>
            <a:pPr indent="0" lvl="0" marL="0" rtl="0" algn="l">
              <a:lnSpc>
                <a:spcPct val="115000"/>
              </a:lnSpc>
              <a:spcBef>
                <a:spcPts val="1600"/>
              </a:spcBef>
              <a:spcAft>
                <a:spcPts val="0"/>
              </a:spcAft>
              <a:buClr>
                <a:schemeClr val="dk1"/>
              </a:buClr>
              <a:buSzPts val="1100"/>
              <a:buFont typeface="Arial"/>
              <a:buNone/>
            </a:pPr>
            <a:r>
              <a:rPr lang="en-GB" sz="1800">
                <a:solidFill>
                  <a:srgbClr val="FF0000"/>
                </a:solidFill>
                <a:latin typeface="Pontano Sans"/>
                <a:ea typeface="Pontano Sans"/>
                <a:cs typeface="Pontano Sans"/>
                <a:sym typeface="Pontano Sans"/>
              </a:rPr>
              <a:t>2. Alumnos que entran a Kindergarten en MJSD que no tienen hermanos en el programa</a:t>
            </a:r>
            <a:endParaRPr sz="1800">
              <a:solidFill>
                <a:srgbClr val="FF0000"/>
              </a:solidFill>
              <a:latin typeface="Pontano Sans"/>
              <a:ea typeface="Pontano Sans"/>
              <a:cs typeface="Pontano Sans"/>
              <a:sym typeface="Pontano Sans"/>
            </a:endParaRPr>
          </a:p>
          <a:p>
            <a:pPr indent="0" lvl="0" marL="0" rtl="0" algn="l">
              <a:lnSpc>
                <a:spcPct val="115000"/>
              </a:lnSpc>
              <a:spcBef>
                <a:spcPts val="1600"/>
              </a:spcBef>
              <a:spcAft>
                <a:spcPts val="0"/>
              </a:spcAft>
              <a:buClr>
                <a:schemeClr val="dk1"/>
              </a:buClr>
              <a:buSzPts val="1100"/>
              <a:buFont typeface="Arial"/>
              <a:buNone/>
            </a:pPr>
            <a:r>
              <a:rPr lang="en-GB" sz="1800">
                <a:solidFill>
                  <a:srgbClr val="FF0000"/>
                </a:solidFill>
                <a:latin typeface="Pontano Sans"/>
                <a:ea typeface="Pontano Sans"/>
                <a:cs typeface="Pontano Sans"/>
                <a:sym typeface="Pontano Sans"/>
              </a:rPr>
              <a:t>3. Alumnos de fuera de MJSD que tienen hermanos inscritos actualmente en el programa</a:t>
            </a:r>
            <a:endParaRPr sz="1800">
              <a:solidFill>
                <a:srgbClr val="FF0000"/>
              </a:solidFill>
              <a:latin typeface="Pontano Sans"/>
              <a:ea typeface="Pontano Sans"/>
              <a:cs typeface="Pontano Sans"/>
              <a:sym typeface="Pontano Sans"/>
            </a:endParaRPr>
          </a:p>
          <a:p>
            <a:pPr indent="0" lvl="0" marL="0" rtl="0" algn="l">
              <a:lnSpc>
                <a:spcPct val="115000"/>
              </a:lnSpc>
              <a:spcBef>
                <a:spcPts val="1600"/>
              </a:spcBef>
              <a:spcAft>
                <a:spcPts val="0"/>
              </a:spcAft>
              <a:buClr>
                <a:schemeClr val="dk1"/>
              </a:buClr>
              <a:buSzPts val="1100"/>
              <a:buFont typeface="Arial"/>
              <a:buNone/>
            </a:pPr>
            <a:r>
              <a:rPr lang="en-GB" sz="1800">
                <a:solidFill>
                  <a:srgbClr val="FF0000"/>
                </a:solidFill>
                <a:latin typeface="Pontano Sans"/>
                <a:ea typeface="Pontano Sans"/>
                <a:cs typeface="Pontano Sans"/>
                <a:sym typeface="Pontano Sans"/>
              </a:rPr>
              <a:t>4. Alumnos de fuera de MJSD que no tienen hermanos en el programa</a:t>
            </a:r>
            <a:endParaRPr sz="1800">
              <a:solidFill>
                <a:srgbClr val="FF0000"/>
              </a:solidFill>
              <a:latin typeface="Pontano Sans"/>
              <a:ea typeface="Pontano Sans"/>
              <a:cs typeface="Pontano Sans"/>
              <a:sym typeface="Pontano Sans"/>
            </a:endParaRPr>
          </a:p>
          <a:p>
            <a:pPr indent="0" lvl="0" marL="0" rtl="0" algn="l">
              <a:lnSpc>
                <a:spcPct val="115000"/>
              </a:lnSpc>
              <a:spcBef>
                <a:spcPts val="1600"/>
              </a:spcBef>
              <a:spcAft>
                <a:spcPts val="0"/>
              </a:spcAft>
              <a:buNone/>
            </a:pPr>
            <a:r>
              <a:t/>
            </a:r>
            <a:endParaRPr sz="2000">
              <a:solidFill>
                <a:srgbClr val="FF0000"/>
              </a:solidFill>
              <a:latin typeface="Gudea"/>
              <a:ea typeface="Gudea"/>
              <a:cs typeface="Gudea"/>
              <a:sym typeface="Gudea"/>
            </a:endParaRPr>
          </a:p>
          <a:p>
            <a:pPr indent="0" lvl="0" marL="0" rtl="0" algn="l">
              <a:spcBef>
                <a:spcPts val="1600"/>
              </a:spcBef>
              <a:spcAft>
                <a:spcPts val="0"/>
              </a:spcAft>
              <a:buNone/>
            </a:pPr>
            <a:r>
              <a:t/>
            </a:r>
            <a:endParaRPr b="1" sz="6000">
              <a:solidFill>
                <a:schemeClr val="accent4"/>
              </a:solidFill>
              <a:latin typeface="Patrick Hand"/>
              <a:ea typeface="Patrick Hand"/>
              <a:cs typeface="Patrick Hand"/>
              <a:sym typeface="Patrick Han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7" name="Shape 357"/>
        <p:cNvGrpSpPr/>
        <p:nvPr/>
      </p:nvGrpSpPr>
      <p:grpSpPr>
        <a:xfrm>
          <a:off x="0" y="0"/>
          <a:ext cx="0" cy="0"/>
          <a:chOff x="0" y="0"/>
          <a:chExt cx="0" cy="0"/>
        </a:xfrm>
      </p:grpSpPr>
      <p:sp>
        <p:nvSpPr>
          <p:cNvPr id="358" name="Google Shape;358;p17"/>
          <p:cNvSpPr txBox="1"/>
          <p:nvPr/>
        </p:nvSpPr>
        <p:spPr>
          <a:xfrm>
            <a:off x="458800" y="844900"/>
            <a:ext cx="9731700" cy="845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GB" sz="4400">
                <a:solidFill>
                  <a:srgbClr val="9900FF"/>
                </a:solidFill>
                <a:latin typeface="Calibri"/>
                <a:ea typeface="Calibri"/>
                <a:cs typeface="Calibri"/>
                <a:sym typeface="Calibri"/>
              </a:rPr>
              <a:t>Sra. Vera</a:t>
            </a:r>
            <a:r>
              <a:rPr lang="en-GB" sz="4400">
                <a:solidFill>
                  <a:srgbClr val="0000FF"/>
                </a:solidFill>
                <a:latin typeface="Calibri"/>
                <a:ea typeface="Calibri"/>
                <a:cs typeface="Calibri"/>
                <a:sym typeface="Calibri"/>
              </a:rPr>
              <a:t>, </a:t>
            </a:r>
            <a:r>
              <a:rPr lang="en-GB" sz="4400">
                <a:solidFill>
                  <a:srgbClr val="0000FF"/>
                </a:solidFill>
                <a:latin typeface="Calibri"/>
                <a:ea typeface="Calibri"/>
                <a:cs typeface="Calibri"/>
                <a:sym typeface="Calibri"/>
              </a:rPr>
              <a:t>Kindergarten</a:t>
            </a:r>
            <a:r>
              <a:rPr lang="en-GB" sz="4400">
                <a:solidFill>
                  <a:srgbClr val="FFFFFF"/>
                </a:solidFill>
                <a:latin typeface="Calibri"/>
                <a:ea typeface="Calibri"/>
                <a:cs typeface="Calibri"/>
                <a:sym typeface="Calibri"/>
              </a:rPr>
              <a:t>/</a:t>
            </a:r>
            <a:r>
              <a:rPr lang="en-GB" sz="4400">
                <a:solidFill>
                  <a:srgbClr val="CC0000"/>
                </a:solidFill>
                <a:latin typeface="Calibri"/>
                <a:ea typeface="Calibri"/>
                <a:cs typeface="Calibri"/>
                <a:sym typeface="Calibri"/>
              </a:rPr>
              <a:t>kindergarten</a:t>
            </a:r>
            <a:endParaRPr/>
          </a:p>
        </p:txBody>
      </p:sp>
      <p:pic>
        <p:nvPicPr>
          <p:cNvPr id="359" name="Google Shape;359;p17" title="Vera Number Corner.mp4">
            <a:hlinkClick r:id="rId3"/>
          </p:cNvPr>
          <p:cNvPicPr preferRelativeResize="0"/>
          <p:nvPr/>
        </p:nvPicPr>
        <p:blipFill>
          <a:blip r:embed="rId4">
            <a:alphaModFix/>
          </a:blip>
          <a:stretch>
            <a:fillRect/>
          </a:stretch>
        </p:blipFill>
        <p:spPr>
          <a:xfrm>
            <a:off x="1134950" y="1591700"/>
            <a:ext cx="8254224" cy="4642999"/>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9"/>
                                        </p:tgtEl>
                                        <p:attrNameLst>
                                          <p:attrName>style.visibility</p:attrName>
                                        </p:attrNameLst>
                                      </p:cBhvr>
                                      <p:to>
                                        <p:strVal val="visible"/>
                                      </p:to>
                                    </p:set>
                                    <p:animEffect filter="fade" transition="in">
                                      <p:cBhvr>
                                        <p:cTn dur="1000"/>
                                        <p:tgtEl>
                                          <p:spTgt spid="35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3" name="Shape 363"/>
        <p:cNvGrpSpPr/>
        <p:nvPr/>
      </p:nvGrpSpPr>
      <p:grpSpPr>
        <a:xfrm>
          <a:off x="0" y="0"/>
          <a:ext cx="0" cy="0"/>
          <a:chOff x="0" y="0"/>
          <a:chExt cx="0" cy="0"/>
        </a:xfrm>
      </p:grpSpPr>
      <p:pic>
        <p:nvPicPr>
          <p:cNvPr id="364" name="Google Shape;364;p18" title="IMG_4275.MOV">
            <a:hlinkClick r:id="rId3"/>
          </p:cNvPr>
          <p:cNvPicPr preferRelativeResize="0"/>
          <p:nvPr/>
        </p:nvPicPr>
        <p:blipFill>
          <a:blip r:embed="rId4">
            <a:alphaModFix/>
          </a:blip>
          <a:stretch>
            <a:fillRect/>
          </a:stretch>
        </p:blipFill>
        <p:spPr>
          <a:xfrm>
            <a:off x="3689000" y="1716900"/>
            <a:ext cx="3278726" cy="4038649"/>
          </a:xfrm>
          <a:prstGeom prst="rect">
            <a:avLst/>
          </a:prstGeom>
          <a:noFill/>
          <a:ln>
            <a:noFill/>
          </a:ln>
        </p:spPr>
      </p:pic>
      <p:sp>
        <p:nvSpPr>
          <p:cNvPr id="365" name="Google Shape;365;p18"/>
          <p:cNvSpPr txBox="1"/>
          <p:nvPr/>
        </p:nvSpPr>
        <p:spPr>
          <a:xfrm>
            <a:off x="1283825" y="647400"/>
            <a:ext cx="7889400" cy="3000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GB" sz="4400">
                <a:solidFill>
                  <a:srgbClr val="9900FF"/>
                </a:solidFill>
                <a:latin typeface="Calibri"/>
                <a:ea typeface="Calibri"/>
                <a:cs typeface="Calibri"/>
                <a:sym typeface="Calibri"/>
              </a:rPr>
              <a:t>Sra. Weborg</a:t>
            </a:r>
            <a:r>
              <a:rPr lang="en-GB" sz="4400">
                <a:solidFill>
                  <a:srgbClr val="00FF00"/>
                </a:solidFill>
                <a:latin typeface="Calibri"/>
                <a:ea typeface="Calibri"/>
                <a:cs typeface="Calibri"/>
                <a:sym typeface="Calibri"/>
              </a:rPr>
              <a:t>, </a:t>
            </a:r>
            <a:r>
              <a:rPr lang="en-GB" sz="4400">
                <a:solidFill>
                  <a:srgbClr val="0000FF"/>
                </a:solidFill>
                <a:latin typeface="Calibri"/>
                <a:ea typeface="Calibri"/>
                <a:cs typeface="Calibri"/>
                <a:sym typeface="Calibri"/>
              </a:rPr>
              <a:t>1st grade </a:t>
            </a:r>
            <a:r>
              <a:rPr lang="en-GB" sz="4400">
                <a:solidFill>
                  <a:srgbClr val="FFFFFF"/>
                </a:solidFill>
                <a:latin typeface="Calibri"/>
                <a:ea typeface="Calibri"/>
                <a:cs typeface="Calibri"/>
                <a:sym typeface="Calibri"/>
              </a:rPr>
              <a:t>/ </a:t>
            </a:r>
            <a:r>
              <a:rPr lang="en-GB" sz="4400">
                <a:solidFill>
                  <a:srgbClr val="CC0000"/>
                </a:solidFill>
                <a:latin typeface="Calibri"/>
                <a:ea typeface="Calibri"/>
                <a:cs typeface="Calibri"/>
                <a:sym typeface="Calibri"/>
              </a:rPr>
              <a:t>1</a:t>
            </a:r>
            <a:r>
              <a:rPr baseline="30000" lang="en-GB" sz="4400">
                <a:solidFill>
                  <a:srgbClr val="CC0000"/>
                </a:solidFill>
                <a:latin typeface="Calibri"/>
                <a:ea typeface="Calibri"/>
                <a:cs typeface="Calibri"/>
                <a:sym typeface="Calibri"/>
              </a:rPr>
              <a:t>r</a:t>
            </a:r>
            <a:r>
              <a:rPr lang="en-GB" sz="4400">
                <a:solidFill>
                  <a:srgbClr val="CC0000"/>
                </a:solidFill>
                <a:latin typeface="Calibri"/>
                <a:ea typeface="Calibri"/>
                <a:cs typeface="Calibri"/>
                <a:sym typeface="Calibri"/>
              </a:rPr>
              <a:t> grado</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9" name="Shape 369"/>
        <p:cNvGrpSpPr/>
        <p:nvPr/>
      </p:nvGrpSpPr>
      <p:grpSpPr>
        <a:xfrm>
          <a:off x="0" y="0"/>
          <a:ext cx="0" cy="0"/>
          <a:chOff x="0" y="0"/>
          <a:chExt cx="0" cy="0"/>
        </a:xfrm>
      </p:grpSpPr>
      <p:sp>
        <p:nvSpPr>
          <p:cNvPr id="370" name="Google Shape;370;p19"/>
          <p:cNvSpPr txBox="1"/>
          <p:nvPr>
            <p:ph type="title"/>
          </p:nvPr>
        </p:nvSpPr>
        <p:spPr>
          <a:xfrm>
            <a:off x="321976" y="171275"/>
            <a:ext cx="7614900" cy="1007700"/>
          </a:xfrm>
          <a:prstGeom prst="rect">
            <a:avLst/>
          </a:prstGeom>
        </p:spPr>
        <p:txBody>
          <a:bodyPr anchorCtr="0" anchor="b" bIns="121900" lIns="121900" spcFirstLastPara="1" rIns="121900" wrap="square" tIns="121900">
            <a:noAutofit/>
          </a:bodyPr>
          <a:lstStyle/>
          <a:p>
            <a:pPr indent="0" lvl="0" marL="0" rtl="0" algn="l">
              <a:spcBef>
                <a:spcPts val="0"/>
              </a:spcBef>
              <a:spcAft>
                <a:spcPts val="0"/>
              </a:spcAft>
              <a:buNone/>
            </a:pPr>
            <a:r>
              <a:rPr lang="en-GB">
                <a:solidFill>
                  <a:srgbClr val="0000FF"/>
                </a:solidFill>
              </a:rPr>
              <a:t>FAQ</a:t>
            </a:r>
            <a:endParaRPr>
              <a:solidFill>
                <a:srgbClr val="0000FF"/>
              </a:solidFill>
            </a:endParaRPr>
          </a:p>
        </p:txBody>
      </p:sp>
      <p:sp>
        <p:nvSpPr>
          <p:cNvPr id="371" name="Google Shape;371;p19"/>
          <p:cNvSpPr txBox="1"/>
          <p:nvPr>
            <p:ph idx="1" type="body"/>
          </p:nvPr>
        </p:nvSpPr>
        <p:spPr>
          <a:xfrm>
            <a:off x="321975" y="958775"/>
            <a:ext cx="9852300" cy="5481900"/>
          </a:xfrm>
          <a:prstGeom prst="rect">
            <a:avLst/>
          </a:prstGeom>
        </p:spPr>
        <p:txBody>
          <a:bodyPr anchorCtr="0" anchor="t" bIns="121900" lIns="121900" spcFirstLastPara="1" rIns="121900" wrap="square" tIns="121900">
            <a:noAutofit/>
          </a:bodyPr>
          <a:lstStyle/>
          <a:p>
            <a:pPr indent="0" lvl="0" marL="0" rtl="0" algn="l">
              <a:spcBef>
                <a:spcPts val="0"/>
              </a:spcBef>
              <a:spcAft>
                <a:spcPts val="0"/>
              </a:spcAft>
              <a:buNone/>
            </a:pPr>
            <a:r>
              <a:rPr b="1" lang="en-GB" sz="1600">
                <a:solidFill>
                  <a:srgbClr val="0000FF"/>
                </a:solidFill>
                <a:latin typeface="Pontano Sans"/>
                <a:ea typeface="Pontano Sans"/>
                <a:cs typeface="Pontano Sans"/>
                <a:sym typeface="Pontano Sans"/>
              </a:rPr>
              <a:t>Are students screened for the bilingual immersion program?</a:t>
            </a:r>
            <a:endParaRPr b="1" sz="1600">
              <a:solidFill>
                <a:srgbClr val="0000FF"/>
              </a:solidFill>
              <a:latin typeface="Pontano Sans"/>
              <a:ea typeface="Pontano Sans"/>
              <a:cs typeface="Pontano Sans"/>
              <a:sym typeface="Pontano Sans"/>
            </a:endParaRPr>
          </a:p>
          <a:p>
            <a:pPr indent="0" lvl="0" marL="0" rtl="0" algn="l">
              <a:spcBef>
                <a:spcPts val="2100"/>
              </a:spcBef>
              <a:spcAft>
                <a:spcPts val="0"/>
              </a:spcAft>
              <a:buNone/>
            </a:pPr>
            <a:r>
              <a:rPr lang="en-GB" sz="1600">
                <a:solidFill>
                  <a:srgbClr val="0000FF"/>
                </a:solidFill>
                <a:latin typeface="Pontano Sans"/>
                <a:ea typeface="Pontano Sans"/>
                <a:cs typeface="Pontano Sans"/>
                <a:sym typeface="Pontano Sans"/>
              </a:rPr>
              <a:t>There is no screening process for entry in the kindergarten classroom. </a:t>
            </a:r>
            <a:r>
              <a:rPr b="1" lang="en-GB" sz="1600">
                <a:solidFill>
                  <a:srgbClr val="0000FF"/>
                </a:solidFill>
                <a:latin typeface="Pontano Sans"/>
                <a:ea typeface="Pontano Sans"/>
                <a:cs typeface="Pontano Sans"/>
                <a:sym typeface="Pontano Sans"/>
              </a:rPr>
              <a:t>All Students are welcome!!!</a:t>
            </a:r>
            <a:endParaRPr b="1" sz="1600">
              <a:solidFill>
                <a:srgbClr val="0000FF"/>
              </a:solidFill>
              <a:latin typeface="Pontano Sans"/>
              <a:ea typeface="Pontano Sans"/>
              <a:cs typeface="Pontano Sans"/>
              <a:sym typeface="Pontano Sans"/>
            </a:endParaRPr>
          </a:p>
          <a:p>
            <a:pPr indent="0" lvl="0" marL="0" rtl="0" algn="l">
              <a:spcBef>
                <a:spcPts val="2100"/>
              </a:spcBef>
              <a:spcAft>
                <a:spcPts val="0"/>
              </a:spcAft>
              <a:buNone/>
            </a:pPr>
            <a:r>
              <a:rPr b="1" lang="en-GB" sz="1600">
                <a:solidFill>
                  <a:srgbClr val="0000FF"/>
                </a:solidFill>
                <a:latin typeface="Pontano Sans"/>
                <a:ea typeface="Pontano Sans"/>
                <a:cs typeface="Pontano Sans"/>
                <a:sym typeface="Pontano Sans"/>
              </a:rPr>
              <a:t>Does it matter if no one at home speaks the second language?</a:t>
            </a:r>
            <a:endParaRPr b="1" sz="1600">
              <a:solidFill>
                <a:srgbClr val="0000FF"/>
              </a:solidFill>
              <a:latin typeface="Pontano Sans"/>
              <a:ea typeface="Pontano Sans"/>
              <a:cs typeface="Pontano Sans"/>
              <a:sym typeface="Pontano Sans"/>
            </a:endParaRPr>
          </a:p>
          <a:p>
            <a:pPr indent="0" lvl="0" marL="0" rtl="0" algn="l">
              <a:spcBef>
                <a:spcPts val="2100"/>
              </a:spcBef>
              <a:spcAft>
                <a:spcPts val="0"/>
              </a:spcAft>
              <a:buNone/>
            </a:pPr>
            <a:r>
              <a:rPr lang="en-GB" sz="1600">
                <a:solidFill>
                  <a:srgbClr val="0000FF"/>
                </a:solidFill>
                <a:latin typeface="Pontano Sans"/>
                <a:ea typeface="Pontano Sans"/>
                <a:cs typeface="Pontano Sans"/>
                <a:sym typeface="Pontano Sans"/>
              </a:rPr>
              <a:t>No, the program was designed for children of families who do not speak the second language.  For this reason written communication is translated into English or Spanish so parents can help reinforce concepts at home.</a:t>
            </a:r>
            <a:endParaRPr sz="1600">
              <a:solidFill>
                <a:srgbClr val="0000FF"/>
              </a:solidFill>
              <a:latin typeface="Pontano Sans"/>
              <a:ea typeface="Pontano Sans"/>
              <a:cs typeface="Pontano Sans"/>
              <a:sym typeface="Pontano Sans"/>
            </a:endParaRPr>
          </a:p>
          <a:p>
            <a:pPr indent="0" lvl="0" marL="0" rtl="0" algn="l">
              <a:spcBef>
                <a:spcPts val="2100"/>
              </a:spcBef>
              <a:spcAft>
                <a:spcPts val="0"/>
              </a:spcAft>
              <a:buNone/>
            </a:pPr>
            <a:r>
              <a:rPr b="1" lang="en-GB" sz="1600">
                <a:solidFill>
                  <a:srgbClr val="0000FF"/>
                </a:solidFill>
                <a:latin typeface="Pontano Sans"/>
                <a:ea typeface="Pontano Sans"/>
                <a:cs typeface="Pontano Sans"/>
                <a:sym typeface="Pontano Sans"/>
              </a:rPr>
              <a:t>How will my child understand if he/she does not speak the second language?</a:t>
            </a:r>
            <a:endParaRPr b="1" sz="1600">
              <a:solidFill>
                <a:srgbClr val="0000FF"/>
              </a:solidFill>
              <a:latin typeface="Pontano Sans"/>
              <a:ea typeface="Pontano Sans"/>
              <a:cs typeface="Pontano Sans"/>
              <a:sym typeface="Pontano Sans"/>
            </a:endParaRPr>
          </a:p>
          <a:p>
            <a:pPr indent="0" lvl="0" marL="0" rtl="0" algn="l">
              <a:spcBef>
                <a:spcPts val="2100"/>
              </a:spcBef>
              <a:spcAft>
                <a:spcPts val="0"/>
              </a:spcAft>
              <a:buNone/>
            </a:pPr>
            <a:r>
              <a:rPr lang="en-GB" sz="1600">
                <a:solidFill>
                  <a:srgbClr val="0000FF"/>
                </a:solidFill>
                <a:latin typeface="Pontano Sans"/>
                <a:ea typeface="Pontano Sans"/>
                <a:cs typeface="Pontano Sans"/>
                <a:sym typeface="Pontano Sans"/>
              </a:rPr>
              <a:t>In bilingual classrooms, teachers use many strategies to make the content understandable, such as visuals, props, manipulatives, facial expressions, gestures, physical movements, and many other instructional techniques.  The teachers also repeat vocabulary and concepts and always check for understanding.  REMEMBER, IMMERSION TEACHERS DO NOT EXPECT YOUR CHILD TO SPEAK THE SECOND LANGUAGE RIGHT AWAY.  The students are not forced to speak the second language, and they are initially allowed to speak English/Spanish.  The teachers will restate what your child says to reinforce the connection between the Spanish and English vocabulary or vice versa.</a:t>
            </a:r>
            <a:endParaRPr sz="1600">
              <a:solidFill>
                <a:srgbClr val="0000FF"/>
              </a:solidFill>
              <a:latin typeface="Pontano Sans"/>
              <a:ea typeface="Pontano Sans"/>
              <a:cs typeface="Pontano Sans"/>
              <a:sym typeface="Pontano Sans"/>
            </a:endParaRPr>
          </a:p>
          <a:p>
            <a:pPr indent="0" lvl="0" marL="0" rtl="0" algn="l">
              <a:spcBef>
                <a:spcPts val="2100"/>
              </a:spcBef>
              <a:spcAft>
                <a:spcPts val="0"/>
              </a:spcAft>
              <a:buNone/>
            </a:pPr>
            <a:r>
              <a:rPr lang="en-GB" sz="1600">
                <a:latin typeface="Pontano Sans"/>
                <a:ea typeface="Pontano Sans"/>
                <a:cs typeface="Pontano Sans"/>
                <a:sym typeface="Pontano Sans"/>
              </a:rPr>
              <a:t> </a:t>
            </a:r>
            <a:endParaRPr sz="1600">
              <a:latin typeface="Pontano Sans"/>
              <a:ea typeface="Pontano Sans"/>
              <a:cs typeface="Pontano Sans"/>
              <a:sym typeface="Pontano Sans"/>
            </a:endParaRPr>
          </a:p>
          <a:p>
            <a:pPr indent="0" lvl="0" marL="0" rtl="0" algn="l">
              <a:spcBef>
                <a:spcPts val="2100"/>
              </a:spcBef>
              <a:spcAft>
                <a:spcPts val="0"/>
              </a:spcAft>
              <a:buNone/>
            </a:pPr>
            <a:r>
              <a:rPr lang="en-GB" sz="1600">
                <a:latin typeface="Pontano Sans"/>
                <a:ea typeface="Pontano Sans"/>
                <a:cs typeface="Pontano Sans"/>
                <a:sym typeface="Pontano Sans"/>
              </a:rPr>
              <a:t> </a:t>
            </a:r>
            <a:endParaRPr sz="1600">
              <a:latin typeface="Pontano Sans"/>
              <a:ea typeface="Pontano Sans"/>
              <a:cs typeface="Pontano Sans"/>
              <a:sym typeface="Pontano Sans"/>
            </a:endParaRPr>
          </a:p>
          <a:p>
            <a:pPr indent="0" lvl="0" marL="0" rtl="0" algn="l">
              <a:spcBef>
                <a:spcPts val="2100"/>
              </a:spcBef>
              <a:spcAft>
                <a:spcPts val="2100"/>
              </a:spcAft>
              <a:buNone/>
            </a:pPr>
            <a:r>
              <a:t/>
            </a:r>
            <a:endParaRPr sz="1600">
              <a:latin typeface="Pontano Sans"/>
              <a:ea typeface="Pontano Sans"/>
              <a:cs typeface="Pontano Sans"/>
              <a:sym typeface="Pontano Sans"/>
            </a:endParaRPr>
          </a:p>
        </p:txBody>
      </p:sp>
    </p:spTree>
  </p:cSld>
  <p:clrMapOvr>
    <a:masterClrMapping/>
  </p:clrMapOvr>
</p:sld>
</file>

<file path=ppt/theme/theme1.xml><?xml version="1.0" encoding="utf-8"?>
<a:theme xmlns:a="http://schemas.openxmlformats.org/drawingml/2006/main" xmlns:r="http://schemas.openxmlformats.org/officeDocument/2006/relationships" name="0165_Ogawa_Template_SlidesMania">
  <a:themeElements>
    <a:clrScheme name="Simple Light">
      <a:dk1>
        <a:srgbClr val="000000"/>
      </a:dk1>
      <a:lt1>
        <a:srgbClr val="76A5AF"/>
      </a:lt1>
      <a:dk2>
        <a:srgbClr val="000000"/>
      </a:dk2>
      <a:lt2>
        <a:srgbClr val="8E7CC3"/>
      </a:lt2>
      <a:accent1>
        <a:srgbClr val="6FA8DC"/>
      </a:accent1>
      <a:accent2>
        <a:srgbClr val="E69138"/>
      </a:accent2>
      <a:accent3>
        <a:srgbClr val="C27BA0"/>
      </a:accent3>
      <a:accent4>
        <a:srgbClr val="E06666"/>
      </a:accent4>
      <a:accent5>
        <a:srgbClr val="93C47D"/>
      </a:accent5>
      <a:accent6>
        <a:srgbClr val="FFD966"/>
      </a:accent6>
      <a:hlink>
        <a:srgbClr val="17171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